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6"/>
  </p:notesMasterIdLst>
  <p:handoutMasterIdLst>
    <p:handoutMasterId r:id="rId7"/>
  </p:handoutMasterIdLst>
  <p:sldIdLst>
    <p:sldId id="467" r:id="rId5"/>
  </p:sldIdLst>
  <p:sldSz cx="10691813" cy="7559675"/>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5" userDrawn="1">
          <p15:clr>
            <a:srgbClr val="A4A3A4"/>
          </p15:clr>
        </p15:guide>
        <p15:guide id="2" pos="336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B13B"/>
    <a:srgbClr val="FFFFFF"/>
    <a:srgbClr val="6B7627"/>
    <a:srgbClr val="1D2A44"/>
    <a:srgbClr val="1B2234"/>
    <a:srgbClr val="0A2031"/>
    <a:srgbClr val="A7C233"/>
    <a:srgbClr val="B3A4D2"/>
    <a:srgbClr val="CCC1E1"/>
    <a:srgbClr val="FFA9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75559F-AD0D-4744-A84A-71948C082469}" v="24" dt="2024-02-01T14:43:13.3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11" autoAdjust="0"/>
    <p:restoredTop sz="95033" autoAdjust="0"/>
  </p:normalViewPr>
  <p:slideViewPr>
    <p:cSldViewPr snapToGrid="0">
      <p:cViewPr varScale="1">
        <p:scale>
          <a:sx n="75" d="100"/>
          <a:sy n="75" d="100"/>
        </p:scale>
        <p:origin x="1368" y="53"/>
      </p:cViewPr>
      <p:guideLst>
        <p:guide orient="horz" pos="4105"/>
        <p:guide pos="3367"/>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th Bosomworth" userId="69f49cd1-fc49-48fc-aa86-f291dbd8205d" providerId="ADAL" clId="{3CCFAEB7-FCAB-40F6-BF88-108DF6AF691A}"/>
    <pc:docChg chg="modSld">
      <pc:chgData name="Ruth Bosomworth" userId="69f49cd1-fc49-48fc-aa86-f291dbd8205d" providerId="ADAL" clId="{3CCFAEB7-FCAB-40F6-BF88-108DF6AF691A}" dt="2023-12-20T16:00:34.843" v="14" actId="20577"/>
      <pc:docMkLst>
        <pc:docMk/>
      </pc:docMkLst>
      <pc:sldChg chg="modSp mod">
        <pc:chgData name="Ruth Bosomworth" userId="69f49cd1-fc49-48fc-aa86-f291dbd8205d" providerId="ADAL" clId="{3CCFAEB7-FCAB-40F6-BF88-108DF6AF691A}" dt="2023-12-20T16:00:34.843" v="14" actId="20577"/>
        <pc:sldMkLst>
          <pc:docMk/>
          <pc:sldMk cId="2818184063" sldId="462"/>
        </pc:sldMkLst>
        <pc:graphicFrameChg chg="modGraphic">
          <ac:chgData name="Ruth Bosomworth" userId="69f49cd1-fc49-48fc-aa86-f291dbd8205d" providerId="ADAL" clId="{3CCFAEB7-FCAB-40F6-BF88-108DF6AF691A}" dt="2023-12-20T16:00:34.843" v="14" actId="20577"/>
          <ac:graphicFrameMkLst>
            <pc:docMk/>
            <pc:sldMk cId="2818184063" sldId="462"/>
            <ac:graphicFrameMk id="30" creationId="{68463627-93A3-08C2-0CFF-09F6F83874D5}"/>
          </ac:graphicFrameMkLst>
        </pc:graphicFrameChg>
      </pc:sldChg>
      <pc:sldChg chg="modSp mod">
        <pc:chgData name="Ruth Bosomworth" userId="69f49cd1-fc49-48fc-aa86-f291dbd8205d" providerId="ADAL" clId="{3CCFAEB7-FCAB-40F6-BF88-108DF6AF691A}" dt="2023-12-20T16:00:29.025" v="9" actId="20577"/>
        <pc:sldMkLst>
          <pc:docMk/>
          <pc:sldMk cId="4073405921" sldId="464"/>
        </pc:sldMkLst>
        <pc:graphicFrameChg chg="modGraphic">
          <ac:chgData name="Ruth Bosomworth" userId="69f49cd1-fc49-48fc-aa86-f291dbd8205d" providerId="ADAL" clId="{3CCFAEB7-FCAB-40F6-BF88-108DF6AF691A}" dt="2023-12-20T16:00:29.025" v="9" actId="20577"/>
          <ac:graphicFrameMkLst>
            <pc:docMk/>
            <pc:sldMk cId="4073405921" sldId="464"/>
            <ac:graphicFrameMk id="30" creationId="{68463627-93A3-08C2-0CFF-09F6F83874D5}"/>
          </ac:graphicFrameMkLst>
        </pc:graphicFrameChg>
      </pc:sldChg>
      <pc:sldChg chg="modSp mod">
        <pc:chgData name="Ruth Bosomworth" userId="69f49cd1-fc49-48fc-aa86-f291dbd8205d" providerId="ADAL" clId="{3CCFAEB7-FCAB-40F6-BF88-108DF6AF691A}" dt="2023-12-20T16:00:22.137" v="4" actId="20577"/>
        <pc:sldMkLst>
          <pc:docMk/>
          <pc:sldMk cId="1238221271" sldId="465"/>
        </pc:sldMkLst>
        <pc:graphicFrameChg chg="modGraphic">
          <ac:chgData name="Ruth Bosomworth" userId="69f49cd1-fc49-48fc-aa86-f291dbd8205d" providerId="ADAL" clId="{3CCFAEB7-FCAB-40F6-BF88-108DF6AF691A}" dt="2023-12-20T16:00:22.137" v="4" actId="20577"/>
          <ac:graphicFrameMkLst>
            <pc:docMk/>
            <pc:sldMk cId="1238221271" sldId="465"/>
            <ac:graphicFrameMk id="30" creationId="{68463627-93A3-08C2-0CFF-09F6F83874D5}"/>
          </ac:graphicFrameMkLst>
        </pc:graphicFrameChg>
      </pc:sldChg>
    </pc:docChg>
  </pc:docChgLst>
  <pc:docChgLst>
    <pc:chgData name="Jo Martin" userId="761fa3e2-dca2-489c-83b2-fff6418ebaed" providerId="ADAL" clId="{C275559F-AD0D-4744-A84A-71948C082469}"/>
    <pc:docChg chg="undo custSel modSld">
      <pc:chgData name="Jo Martin" userId="761fa3e2-dca2-489c-83b2-fff6418ebaed" providerId="ADAL" clId="{C275559F-AD0D-4744-A84A-71948C082469}" dt="2024-02-01T14:43:44.256" v="567" actId="20577"/>
      <pc:docMkLst>
        <pc:docMk/>
      </pc:docMkLst>
      <pc:sldChg chg="modSp mod">
        <pc:chgData name="Jo Martin" userId="761fa3e2-dca2-489c-83b2-fff6418ebaed" providerId="ADAL" clId="{C275559F-AD0D-4744-A84A-71948C082469}" dt="2024-02-01T14:43:14.930" v="557" actId="20577"/>
        <pc:sldMkLst>
          <pc:docMk/>
          <pc:sldMk cId="2818184063" sldId="462"/>
        </pc:sldMkLst>
        <pc:graphicFrameChg chg="mod modGraphic">
          <ac:chgData name="Jo Martin" userId="761fa3e2-dca2-489c-83b2-fff6418ebaed" providerId="ADAL" clId="{C275559F-AD0D-4744-A84A-71948C082469}" dt="2024-02-01T14:43:14.930" v="557" actId="20577"/>
          <ac:graphicFrameMkLst>
            <pc:docMk/>
            <pc:sldMk cId="2818184063" sldId="462"/>
            <ac:graphicFrameMk id="30" creationId="{68463627-93A3-08C2-0CFF-09F6F83874D5}"/>
          </ac:graphicFrameMkLst>
        </pc:graphicFrameChg>
      </pc:sldChg>
      <pc:sldChg chg="modSp mod">
        <pc:chgData name="Jo Martin" userId="761fa3e2-dca2-489c-83b2-fff6418ebaed" providerId="ADAL" clId="{C275559F-AD0D-4744-A84A-71948C082469}" dt="2024-02-01T14:42:21.499" v="555" actId="20577"/>
        <pc:sldMkLst>
          <pc:docMk/>
          <pc:sldMk cId="4073405921" sldId="464"/>
        </pc:sldMkLst>
        <pc:graphicFrameChg chg="mod modGraphic">
          <ac:chgData name="Jo Martin" userId="761fa3e2-dca2-489c-83b2-fff6418ebaed" providerId="ADAL" clId="{C275559F-AD0D-4744-A84A-71948C082469}" dt="2024-02-01T14:42:21.499" v="555" actId="20577"/>
          <ac:graphicFrameMkLst>
            <pc:docMk/>
            <pc:sldMk cId="4073405921" sldId="464"/>
            <ac:graphicFrameMk id="30" creationId="{68463627-93A3-08C2-0CFF-09F6F83874D5}"/>
          </ac:graphicFrameMkLst>
        </pc:graphicFrameChg>
      </pc:sldChg>
      <pc:sldChg chg="addSp delSp modSp mod">
        <pc:chgData name="Jo Martin" userId="761fa3e2-dca2-489c-83b2-fff6418ebaed" providerId="ADAL" clId="{C275559F-AD0D-4744-A84A-71948C082469}" dt="2024-02-01T14:43:44.256" v="567" actId="20577"/>
        <pc:sldMkLst>
          <pc:docMk/>
          <pc:sldMk cId="1238221271" sldId="465"/>
        </pc:sldMkLst>
        <pc:spChg chg="mod">
          <ac:chgData name="Jo Martin" userId="761fa3e2-dca2-489c-83b2-fff6418ebaed" providerId="ADAL" clId="{C275559F-AD0D-4744-A84A-71948C082469}" dt="2023-12-14T11:05:53.640" v="17" actId="20577"/>
          <ac:spMkLst>
            <pc:docMk/>
            <pc:sldMk cId="1238221271" sldId="465"/>
            <ac:spMk id="29" creationId="{4B4D6226-8976-FD37-6422-4461004F9D27}"/>
          </ac:spMkLst>
        </pc:spChg>
        <pc:graphicFrameChg chg="mod modGraphic">
          <ac:chgData name="Jo Martin" userId="761fa3e2-dca2-489c-83b2-fff6418ebaed" providerId="ADAL" clId="{C275559F-AD0D-4744-A84A-71948C082469}" dt="2024-02-01T14:43:44.256" v="567" actId="20577"/>
          <ac:graphicFrameMkLst>
            <pc:docMk/>
            <pc:sldMk cId="1238221271" sldId="465"/>
            <ac:graphicFrameMk id="30" creationId="{68463627-93A3-08C2-0CFF-09F6F83874D5}"/>
          </ac:graphicFrameMkLst>
        </pc:graphicFrameChg>
        <pc:picChg chg="mod">
          <ac:chgData name="Jo Martin" userId="761fa3e2-dca2-489c-83b2-fff6418ebaed" providerId="ADAL" clId="{C275559F-AD0D-4744-A84A-71948C082469}" dt="2024-02-01T10:56:26.748" v="497" actId="1076"/>
          <ac:picMkLst>
            <pc:docMk/>
            <pc:sldMk cId="1238221271" sldId="465"/>
            <ac:picMk id="2" creationId="{76CD65FC-6ABA-433E-C632-1F2B7D00399B}"/>
          </ac:picMkLst>
        </pc:picChg>
        <pc:picChg chg="del">
          <ac:chgData name="Jo Martin" userId="761fa3e2-dca2-489c-83b2-fff6418ebaed" providerId="ADAL" clId="{C275559F-AD0D-4744-A84A-71948C082469}" dt="2023-12-14T11:06:54.767" v="33" actId="478"/>
          <ac:picMkLst>
            <pc:docMk/>
            <pc:sldMk cId="1238221271" sldId="465"/>
            <ac:picMk id="25" creationId="{DA09B9C7-C7D6-1A13-FC6E-88F9997DBCD5}"/>
          </ac:picMkLst>
        </pc:picChg>
        <pc:picChg chg="del">
          <ac:chgData name="Jo Martin" userId="761fa3e2-dca2-489c-83b2-fff6418ebaed" providerId="ADAL" clId="{C275559F-AD0D-4744-A84A-71948C082469}" dt="2024-01-04T15:55:33.035" v="77" actId="478"/>
          <ac:picMkLst>
            <pc:docMk/>
            <pc:sldMk cId="1238221271" sldId="465"/>
            <ac:picMk id="26" creationId="{FF9CC962-6F67-4ABB-56F9-C746C8E360D2}"/>
          </ac:picMkLst>
        </pc:picChg>
        <pc:picChg chg="mod">
          <ac:chgData name="Jo Martin" userId="761fa3e2-dca2-489c-83b2-fff6418ebaed" providerId="ADAL" clId="{C275559F-AD0D-4744-A84A-71948C082469}" dt="2024-01-11T11:35:58.372" v="101" actId="14826"/>
          <ac:picMkLst>
            <pc:docMk/>
            <pc:sldMk cId="1238221271" sldId="465"/>
            <ac:picMk id="27" creationId="{2CD831BC-9446-FF2D-2CBE-E741A0DD6302}"/>
          </ac:picMkLst>
        </pc:picChg>
        <pc:picChg chg="mod">
          <ac:chgData name="Jo Martin" userId="761fa3e2-dca2-489c-83b2-fff6418ebaed" providerId="ADAL" clId="{C275559F-AD0D-4744-A84A-71948C082469}" dt="2024-01-25T13:07:01.487" v="307" actId="1076"/>
          <ac:picMkLst>
            <pc:docMk/>
            <pc:sldMk cId="1238221271" sldId="465"/>
            <ac:picMk id="31" creationId="{12C9E0AA-CAC5-680B-8D92-4F7339EF7356}"/>
          </ac:picMkLst>
        </pc:picChg>
        <pc:picChg chg="add mod">
          <ac:chgData name="Jo Martin" userId="761fa3e2-dca2-489c-83b2-fff6418ebaed" providerId="ADAL" clId="{C275559F-AD0D-4744-A84A-71948C082469}" dt="2024-01-04T15:55:38.956" v="78" actId="1076"/>
          <ac:picMkLst>
            <pc:docMk/>
            <pc:sldMk cId="1238221271" sldId="465"/>
            <ac:picMk id="32" creationId="{7924F9F0-8A88-99B4-7FED-F0B0AA4EC940}"/>
          </ac:picMkLst>
        </pc:picChg>
        <pc:picChg chg="del">
          <ac:chgData name="Jo Martin" userId="761fa3e2-dca2-489c-83b2-fff6418ebaed" providerId="ADAL" clId="{C275559F-AD0D-4744-A84A-71948C082469}" dt="2024-02-01T11:00:20.393" v="553" actId="478"/>
          <ac:picMkLst>
            <pc:docMk/>
            <pc:sldMk cId="1238221271" sldId="465"/>
            <ac:picMk id="33" creationId="{4B0F3048-316B-8485-ABC6-7E6D049F282A}"/>
          </ac:picMkLst>
        </pc:picChg>
        <pc:picChg chg="add mod">
          <ac:chgData name="Jo Martin" userId="761fa3e2-dca2-489c-83b2-fff6418ebaed" providerId="ADAL" clId="{C275559F-AD0D-4744-A84A-71948C082469}" dt="2023-12-14T11:07:03.019" v="34" actId="1076"/>
          <ac:picMkLst>
            <pc:docMk/>
            <pc:sldMk cId="1238221271" sldId="465"/>
            <ac:picMk id="34" creationId="{18EFABFE-75F2-C2BC-54DD-8B408A62588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0F6600-FD2E-A54D-B3B4-8DE688ED65EB}"/>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a:extLst>
              <a:ext uri="{FF2B5EF4-FFF2-40B4-BE49-F238E27FC236}">
                <a16:creationId xmlns:a16="http://schemas.microsoft.com/office/drawing/2014/main" id="{7E316CA4-3C00-B84C-A9D0-3047015909DD}"/>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48D797D9-48B2-604A-AC02-9A7F195EAB70}" type="datetimeFigureOut">
              <a:rPr lang="en-US" smtClean="0"/>
              <a:t>2/5/2024</a:t>
            </a:fld>
            <a:endParaRPr lang="en-US"/>
          </a:p>
        </p:txBody>
      </p:sp>
      <p:sp>
        <p:nvSpPr>
          <p:cNvPr id="4" name="Footer Placeholder 3">
            <a:extLst>
              <a:ext uri="{FF2B5EF4-FFF2-40B4-BE49-F238E27FC236}">
                <a16:creationId xmlns:a16="http://schemas.microsoft.com/office/drawing/2014/main" id="{5A0A5295-BA4D-4D40-85D5-8C49593FAA84}"/>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C6778885-9EAB-5946-B5C3-D6A89E264DA2}"/>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722ACA43-350B-B843-862B-E073B86209D7}" type="slidenum">
              <a:rPr lang="en-US" smtClean="0"/>
              <a:t>‹#›</a:t>
            </a:fld>
            <a:endParaRPr lang="en-US"/>
          </a:p>
        </p:txBody>
      </p:sp>
    </p:spTree>
    <p:extLst>
      <p:ext uri="{BB962C8B-B14F-4D97-AF65-F5344CB8AC3E}">
        <p14:creationId xmlns:p14="http://schemas.microsoft.com/office/powerpoint/2010/main" val="3947897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0FD58998-2919-A54F-AF05-76A49D1D8303}" type="datetimeFigureOut">
              <a:rPr lang="en-US" smtClean="0"/>
              <a:t>2/5/2024</a:t>
            </a:fld>
            <a:endParaRPr lang="en-US"/>
          </a:p>
        </p:txBody>
      </p:sp>
      <p:sp>
        <p:nvSpPr>
          <p:cNvPr id="4" name="Slide Image Placeholder 3"/>
          <p:cNvSpPr>
            <a:spLocks noGrp="1" noRot="1" noChangeAspect="1"/>
          </p:cNvSpPr>
          <p:nvPr>
            <p:ph type="sldImg" idx="2"/>
          </p:nvPr>
        </p:nvSpPr>
        <p:spPr>
          <a:xfrm>
            <a:off x="1054100" y="1252538"/>
            <a:ext cx="4779963" cy="3381375"/>
          </a:xfrm>
          <a:prstGeom prst="rect">
            <a:avLst/>
          </a:prstGeom>
          <a:noFill/>
          <a:ln w="12700">
            <a:solidFill>
              <a:prstClr val="black"/>
            </a:solidFill>
          </a:ln>
        </p:spPr>
        <p:txBody>
          <a:bodyPr vert="horz" lIns="96606" tIns="48303" rIns="96606" bIns="48303" rtlCol="0" anchor="ctr"/>
          <a:lstStyle/>
          <a:p>
            <a:endParaRPr lang="en-US"/>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6DE7656D-EB89-994E-9FD9-E613F8085428}" type="slidenum">
              <a:rPr lang="en-US" smtClean="0"/>
              <a:t>‹#›</a:t>
            </a:fld>
            <a:endParaRPr lang="en-US"/>
          </a:p>
        </p:txBody>
      </p:sp>
    </p:spTree>
    <p:extLst>
      <p:ext uri="{BB962C8B-B14F-4D97-AF65-F5344CB8AC3E}">
        <p14:creationId xmlns:p14="http://schemas.microsoft.com/office/powerpoint/2010/main" val="340424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GB"/>
              <a:t>Click to edit Master title style</a:t>
            </a:r>
            <a:endParaRPr lang="en-US"/>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356274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413065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362321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69523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GB"/>
              <a:t>Click to edit Master title style</a:t>
            </a:r>
            <a:endParaRPr lang="en-US"/>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11B7890-274C-7F42-B68D-77A7E6FE1093}"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6855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735062"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412730"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11B7890-274C-7F42-B68D-77A7E6FE1093}" type="datetimeFigureOut">
              <a:rPr lang="en-US" smtClean="0"/>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55422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GB"/>
              <a:t>Click to edit Master title style</a:t>
            </a:r>
            <a:endParaRPr lang="en-US"/>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11B7890-274C-7F42-B68D-77A7E6FE1093}" type="datetimeFigureOut">
              <a:rPr lang="en-US" smtClean="0"/>
              <a:t>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02637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11B7890-274C-7F42-B68D-77A7E6FE1093}" type="datetimeFigureOut">
              <a:rPr lang="en-US" smtClean="0"/>
              <a:t>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73285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B7890-274C-7F42-B68D-77A7E6FE1093}" type="datetimeFigureOut">
              <a:rPr lang="en-US" smtClean="0"/>
              <a:t>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418162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97751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GB"/>
              <a:t>Click icon to add picture</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0970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211B7890-274C-7F42-B68D-77A7E6FE1093}" type="datetimeFigureOut">
              <a:rPr lang="en-US" smtClean="0"/>
              <a:t>2/5/2024</a:t>
            </a:fld>
            <a:endParaRPr 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6D618FF-E297-7A44-826A-DD16DDFF1CD0}" type="slidenum">
              <a:rPr lang="en-US" smtClean="0"/>
              <a:t>‹#›</a:t>
            </a:fld>
            <a:endParaRPr lang="en-US"/>
          </a:p>
        </p:txBody>
      </p:sp>
    </p:spTree>
    <p:extLst>
      <p:ext uri="{BB962C8B-B14F-4D97-AF65-F5344CB8AC3E}">
        <p14:creationId xmlns:p14="http://schemas.microsoft.com/office/powerpoint/2010/main" val="672124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4B4D6226-8976-FD37-6422-4461004F9D27}"/>
              </a:ext>
            </a:extLst>
          </p:cNvPr>
          <p:cNvSpPr txBox="1"/>
          <p:nvPr/>
        </p:nvSpPr>
        <p:spPr>
          <a:xfrm>
            <a:off x="378676" y="311172"/>
            <a:ext cx="4056560" cy="708014"/>
          </a:xfrm>
          <a:prstGeom prst="rect">
            <a:avLst/>
          </a:prstGeom>
          <a:noFill/>
        </p:spPr>
        <p:txBody>
          <a:bodyPr wrap="none" l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1" b="0" i="0" u="none" strike="noStrike" kern="1200" cap="none" spc="0" normalizeH="0" baseline="0" noProof="0" dirty="0">
                <a:ln>
                  <a:noFill/>
                </a:ln>
                <a:solidFill>
                  <a:srgbClr val="323232"/>
                </a:solidFill>
                <a:effectLst/>
                <a:uLnTx/>
                <a:uFillTx/>
                <a:latin typeface="LondrinaSolid-Regular"/>
                <a:ea typeface="+mn-ea"/>
                <a:cs typeface="+mn-cs"/>
                <a:sym typeface="LondrinaSolid-Regular"/>
                <a:rtl val="0"/>
              </a:rPr>
              <a:t>Coverage </a:t>
            </a:r>
            <a:r>
              <a:rPr kumimoji="0" lang="en-US" sz="2000" b="0" i="0" u="none" strike="noStrike" kern="1200" cap="none" spc="0" normalizeH="0" baseline="0" noProof="0" dirty="0">
                <a:ln>
                  <a:noFill/>
                </a:ln>
                <a:solidFill>
                  <a:srgbClr val="A6B13B"/>
                </a:solidFill>
                <a:effectLst/>
                <a:uLnTx/>
                <a:uFillTx/>
                <a:latin typeface="LondrinaSolid-Regular"/>
                <a:ea typeface="+mn-ea"/>
                <a:cs typeface="+mn-cs"/>
                <a:sym typeface="LondrinaSolid-Regular"/>
                <a:rtl val="0"/>
              </a:rPr>
              <a:t>Spring 1 2024</a:t>
            </a:r>
          </a:p>
        </p:txBody>
      </p:sp>
      <p:sp>
        <p:nvSpPr>
          <p:cNvPr id="37" name="TextBox 36">
            <a:extLst>
              <a:ext uri="{FF2B5EF4-FFF2-40B4-BE49-F238E27FC236}">
                <a16:creationId xmlns:a16="http://schemas.microsoft.com/office/drawing/2014/main" id="{BD578819-006F-68CD-09E8-8DB34BB979AA}"/>
              </a:ext>
            </a:extLst>
          </p:cNvPr>
          <p:cNvSpPr txBox="1"/>
          <p:nvPr/>
        </p:nvSpPr>
        <p:spPr>
          <a:xfrm>
            <a:off x="9361103" y="7185123"/>
            <a:ext cx="969817" cy="215444"/>
          </a:xfrm>
          <a:prstGeom prst="rect">
            <a:avLst/>
          </a:prstGeom>
          <a:noFill/>
        </p:spPr>
        <p:txBody>
          <a:bodyPr wrap="none" lIns="0" r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323232"/>
                </a:solidFill>
                <a:effectLst/>
                <a:uLnTx/>
                <a:uFillTx/>
                <a:latin typeface="RobotoCondensed-Regular"/>
                <a:ea typeface="RobotoCondensed-Regular"/>
                <a:cs typeface="RobotoCondensed-Regular"/>
                <a:sym typeface="RobotoCondensed-Regular"/>
                <a:rtl val="0"/>
              </a:rPr>
              <a:t>© Picture News 2024</a:t>
            </a:r>
          </a:p>
        </p:txBody>
      </p:sp>
      <p:grpSp>
        <p:nvGrpSpPr>
          <p:cNvPr id="57" name="Group 56">
            <a:extLst>
              <a:ext uri="{FF2B5EF4-FFF2-40B4-BE49-F238E27FC236}">
                <a16:creationId xmlns:a16="http://schemas.microsoft.com/office/drawing/2014/main" id="{5D70389A-3B6E-674B-0B8C-3D335F070413}"/>
              </a:ext>
            </a:extLst>
          </p:cNvPr>
          <p:cNvGrpSpPr/>
          <p:nvPr/>
        </p:nvGrpSpPr>
        <p:grpSpPr>
          <a:xfrm>
            <a:off x="8661115" y="250756"/>
            <a:ext cx="1615709" cy="752719"/>
            <a:chOff x="8737600" y="281578"/>
            <a:chExt cx="1559772" cy="726659"/>
          </a:xfrm>
        </p:grpSpPr>
        <p:grpSp>
          <p:nvGrpSpPr>
            <p:cNvPr id="3" name="Graphic 4">
              <a:extLst>
                <a:ext uri="{FF2B5EF4-FFF2-40B4-BE49-F238E27FC236}">
                  <a16:creationId xmlns:a16="http://schemas.microsoft.com/office/drawing/2014/main" id="{EBE9137B-4EFD-D381-A065-8A228F047C13}"/>
                </a:ext>
              </a:extLst>
            </p:cNvPr>
            <p:cNvGrpSpPr/>
            <p:nvPr/>
          </p:nvGrpSpPr>
          <p:grpSpPr>
            <a:xfrm>
              <a:off x="8737600" y="281578"/>
              <a:ext cx="696127" cy="726659"/>
              <a:chOff x="2597366" y="355510"/>
              <a:chExt cx="519257" cy="542032"/>
            </a:xfrm>
            <a:effectLst>
              <a:glow rad="64790">
                <a:schemeClr val="tx1">
                  <a:alpha val="10000"/>
                </a:schemeClr>
              </a:glow>
            </a:effectLst>
          </p:grpSpPr>
          <p:sp>
            <p:nvSpPr>
              <p:cNvPr id="18" name="Freeform 17">
                <a:extLst>
                  <a:ext uri="{FF2B5EF4-FFF2-40B4-BE49-F238E27FC236}">
                    <a16:creationId xmlns:a16="http://schemas.microsoft.com/office/drawing/2014/main" id="{F20B1BAD-6A96-F7FA-8603-89D3BAA3C4A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9" name="Freeform 18">
                <a:extLst>
                  <a:ext uri="{FF2B5EF4-FFF2-40B4-BE49-F238E27FC236}">
                    <a16:creationId xmlns:a16="http://schemas.microsoft.com/office/drawing/2014/main" id="{33390859-B733-032A-7FF3-98F319521993}"/>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20" name="Freeform 19">
                <a:extLst>
                  <a:ext uri="{FF2B5EF4-FFF2-40B4-BE49-F238E27FC236}">
                    <a16:creationId xmlns:a16="http://schemas.microsoft.com/office/drawing/2014/main" id="{4CC5FE4D-AEA3-B64A-8F20-075E28BAD77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21" name="Freeform 20">
                <a:extLst>
                  <a:ext uri="{FF2B5EF4-FFF2-40B4-BE49-F238E27FC236}">
                    <a16:creationId xmlns:a16="http://schemas.microsoft.com/office/drawing/2014/main" id="{04143085-0705-073C-7C21-113B9107DA81}"/>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22" name="Freeform 21">
                <a:extLst>
                  <a:ext uri="{FF2B5EF4-FFF2-40B4-BE49-F238E27FC236}">
                    <a16:creationId xmlns:a16="http://schemas.microsoft.com/office/drawing/2014/main" id="{16D30D5B-194D-3D86-5F49-A4260E13BCC9}"/>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23" name="Freeform 22">
                <a:extLst>
                  <a:ext uri="{FF2B5EF4-FFF2-40B4-BE49-F238E27FC236}">
                    <a16:creationId xmlns:a16="http://schemas.microsoft.com/office/drawing/2014/main" id="{1C562CAC-B9CA-10D7-33D3-4181F62DC3BA}"/>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24" name="Freeform 23">
                <a:extLst>
                  <a:ext uri="{FF2B5EF4-FFF2-40B4-BE49-F238E27FC236}">
                    <a16:creationId xmlns:a16="http://schemas.microsoft.com/office/drawing/2014/main" id="{D63A88EB-6A65-0A73-9020-D743E787647B}"/>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grpSp>
        <p:grpSp>
          <p:nvGrpSpPr>
            <p:cNvPr id="4" name="Group 3">
              <a:extLst>
                <a:ext uri="{FF2B5EF4-FFF2-40B4-BE49-F238E27FC236}">
                  <a16:creationId xmlns:a16="http://schemas.microsoft.com/office/drawing/2014/main" id="{7803BCF6-5F32-FBF5-38C7-16397454B176}"/>
                </a:ext>
              </a:extLst>
            </p:cNvPr>
            <p:cNvGrpSpPr/>
            <p:nvPr/>
          </p:nvGrpSpPr>
          <p:grpSpPr>
            <a:xfrm>
              <a:off x="9476604" y="508200"/>
              <a:ext cx="820768" cy="439240"/>
              <a:chOff x="1183950" y="520131"/>
              <a:chExt cx="992594" cy="531194"/>
            </a:xfrm>
            <a:solidFill>
              <a:srgbClr val="6B7627"/>
            </a:solidFill>
          </p:grpSpPr>
          <p:grpSp>
            <p:nvGrpSpPr>
              <p:cNvPr id="5" name="Group 4">
                <a:extLst>
                  <a:ext uri="{FF2B5EF4-FFF2-40B4-BE49-F238E27FC236}">
                    <a16:creationId xmlns:a16="http://schemas.microsoft.com/office/drawing/2014/main" id="{913D1608-6AEA-2227-C773-296F81C8769D}"/>
                  </a:ext>
                </a:extLst>
              </p:cNvPr>
              <p:cNvGrpSpPr/>
              <p:nvPr/>
            </p:nvGrpSpPr>
            <p:grpSpPr>
              <a:xfrm>
                <a:off x="1183950" y="520131"/>
                <a:ext cx="992594" cy="239052"/>
                <a:chOff x="1183950" y="520131"/>
                <a:chExt cx="992594" cy="239052"/>
              </a:xfrm>
              <a:grpFill/>
            </p:grpSpPr>
            <p:sp>
              <p:nvSpPr>
                <p:cNvPr id="11" name="Freeform 10">
                  <a:extLst>
                    <a:ext uri="{FF2B5EF4-FFF2-40B4-BE49-F238E27FC236}">
                      <a16:creationId xmlns:a16="http://schemas.microsoft.com/office/drawing/2014/main" id="{520F746E-8C89-6025-BD53-8894E75798B3}"/>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2" name="Freeform 11">
                  <a:extLst>
                    <a:ext uri="{FF2B5EF4-FFF2-40B4-BE49-F238E27FC236}">
                      <a16:creationId xmlns:a16="http://schemas.microsoft.com/office/drawing/2014/main" id="{991D0ABF-13CA-1880-1FF0-9E34F44DFE16}"/>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3" name="Freeform 12">
                  <a:extLst>
                    <a:ext uri="{FF2B5EF4-FFF2-40B4-BE49-F238E27FC236}">
                      <a16:creationId xmlns:a16="http://schemas.microsoft.com/office/drawing/2014/main" id="{E202A6E8-4AED-99FD-9EF0-143691AFBB9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4" name="Freeform 13">
                  <a:extLst>
                    <a:ext uri="{FF2B5EF4-FFF2-40B4-BE49-F238E27FC236}">
                      <a16:creationId xmlns:a16="http://schemas.microsoft.com/office/drawing/2014/main" id="{AA2E241F-BC0A-27E6-52B1-A122A49C74A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5" name="Freeform 14">
                  <a:extLst>
                    <a:ext uri="{FF2B5EF4-FFF2-40B4-BE49-F238E27FC236}">
                      <a16:creationId xmlns:a16="http://schemas.microsoft.com/office/drawing/2014/main" id="{42CC8DC5-75BD-8C7D-5FC0-7160C4B407F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6" name="Freeform 15">
                  <a:extLst>
                    <a:ext uri="{FF2B5EF4-FFF2-40B4-BE49-F238E27FC236}">
                      <a16:creationId xmlns:a16="http://schemas.microsoft.com/office/drawing/2014/main" id="{5F287E9D-F128-613F-5E83-C28996C1DF4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7" name="Freeform 16">
                  <a:extLst>
                    <a:ext uri="{FF2B5EF4-FFF2-40B4-BE49-F238E27FC236}">
                      <a16:creationId xmlns:a16="http://schemas.microsoft.com/office/drawing/2014/main" id="{AFBB0F24-4098-CF8B-9099-15C02E8613F7}"/>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grpSp>
          <p:grpSp>
            <p:nvGrpSpPr>
              <p:cNvPr id="6" name="Group 5">
                <a:extLst>
                  <a:ext uri="{FF2B5EF4-FFF2-40B4-BE49-F238E27FC236}">
                    <a16:creationId xmlns:a16="http://schemas.microsoft.com/office/drawing/2014/main" id="{FF43E75C-1880-86C4-35A1-9D462DE3CDD2}"/>
                  </a:ext>
                </a:extLst>
              </p:cNvPr>
              <p:cNvGrpSpPr/>
              <p:nvPr/>
            </p:nvGrpSpPr>
            <p:grpSpPr>
              <a:xfrm>
                <a:off x="1183950" y="814156"/>
                <a:ext cx="767021" cy="237169"/>
                <a:chOff x="1183950" y="814156"/>
                <a:chExt cx="767021" cy="237169"/>
              </a:xfrm>
              <a:grpFill/>
            </p:grpSpPr>
            <p:sp>
              <p:nvSpPr>
                <p:cNvPr id="7" name="Freeform 6">
                  <a:extLst>
                    <a:ext uri="{FF2B5EF4-FFF2-40B4-BE49-F238E27FC236}">
                      <a16:creationId xmlns:a16="http://schemas.microsoft.com/office/drawing/2014/main" id="{542A0554-E898-074D-6CEC-FC6EEAFFB18B}"/>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8" name="Freeform 7">
                  <a:extLst>
                    <a:ext uri="{FF2B5EF4-FFF2-40B4-BE49-F238E27FC236}">
                      <a16:creationId xmlns:a16="http://schemas.microsoft.com/office/drawing/2014/main" id="{E2748E2B-0AE8-53A9-BBFE-C3DD0A2F0951}"/>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9" name="Freeform 8">
                  <a:extLst>
                    <a:ext uri="{FF2B5EF4-FFF2-40B4-BE49-F238E27FC236}">
                      <a16:creationId xmlns:a16="http://schemas.microsoft.com/office/drawing/2014/main" id="{E91DB853-FFCA-F008-4B55-95ACBB41961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0" name="Freeform 9">
                  <a:extLst>
                    <a:ext uri="{FF2B5EF4-FFF2-40B4-BE49-F238E27FC236}">
                      <a16:creationId xmlns:a16="http://schemas.microsoft.com/office/drawing/2014/main" id="{F9A408B8-E12D-7FED-8EEB-71871ACBA831}"/>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grpSp>
        </p:grpSp>
      </p:grpSp>
      <p:graphicFrame>
        <p:nvGraphicFramePr>
          <p:cNvPr id="30" name="Table 30">
            <a:extLst>
              <a:ext uri="{FF2B5EF4-FFF2-40B4-BE49-F238E27FC236}">
                <a16:creationId xmlns:a16="http://schemas.microsoft.com/office/drawing/2014/main" id="{68463627-93A3-08C2-0CFF-09F6F83874D5}"/>
              </a:ext>
            </a:extLst>
          </p:cNvPr>
          <p:cNvGraphicFramePr>
            <a:graphicFrameLocks noGrp="1"/>
          </p:cNvGraphicFramePr>
          <p:nvPr>
            <p:extLst>
              <p:ext uri="{D42A27DB-BD31-4B8C-83A1-F6EECF244321}">
                <p14:modId xmlns:p14="http://schemas.microsoft.com/office/powerpoint/2010/main" val="2937640706"/>
              </p:ext>
            </p:extLst>
          </p:nvPr>
        </p:nvGraphicFramePr>
        <p:xfrm>
          <a:off x="376392" y="1144846"/>
          <a:ext cx="9954529" cy="5963945"/>
        </p:xfrm>
        <a:graphic>
          <a:graphicData uri="http://schemas.openxmlformats.org/drawingml/2006/table">
            <a:tbl>
              <a:tblPr>
                <a:tableStyleId>{5C22544A-7EE6-4342-B048-85BDC9FD1C3A}</a:tableStyleId>
              </a:tblPr>
              <a:tblGrid>
                <a:gridCol w="890876">
                  <a:extLst>
                    <a:ext uri="{9D8B030D-6E8A-4147-A177-3AD203B41FA5}">
                      <a16:colId xmlns:a16="http://schemas.microsoft.com/office/drawing/2014/main" val="3895165910"/>
                    </a:ext>
                  </a:extLst>
                </a:gridCol>
                <a:gridCol w="4300412">
                  <a:extLst>
                    <a:ext uri="{9D8B030D-6E8A-4147-A177-3AD203B41FA5}">
                      <a16:colId xmlns:a16="http://schemas.microsoft.com/office/drawing/2014/main" val="751550790"/>
                    </a:ext>
                  </a:extLst>
                </a:gridCol>
                <a:gridCol w="1598529">
                  <a:extLst>
                    <a:ext uri="{9D8B030D-6E8A-4147-A177-3AD203B41FA5}">
                      <a16:colId xmlns:a16="http://schemas.microsoft.com/office/drawing/2014/main" val="2208218514"/>
                    </a:ext>
                  </a:extLst>
                </a:gridCol>
                <a:gridCol w="1122517">
                  <a:extLst>
                    <a:ext uri="{9D8B030D-6E8A-4147-A177-3AD203B41FA5}">
                      <a16:colId xmlns:a16="http://schemas.microsoft.com/office/drawing/2014/main" val="1525544867"/>
                    </a:ext>
                  </a:extLst>
                </a:gridCol>
                <a:gridCol w="1179124">
                  <a:extLst>
                    <a:ext uri="{9D8B030D-6E8A-4147-A177-3AD203B41FA5}">
                      <a16:colId xmlns:a16="http://schemas.microsoft.com/office/drawing/2014/main" val="641390802"/>
                    </a:ext>
                  </a:extLst>
                </a:gridCol>
                <a:gridCol w="863071">
                  <a:extLst>
                    <a:ext uri="{9D8B030D-6E8A-4147-A177-3AD203B41FA5}">
                      <a16:colId xmlns:a16="http://schemas.microsoft.com/office/drawing/2014/main" val="1833709463"/>
                    </a:ext>
                  </a:extLst>
                </a:gridCol>
              </a:tblGrid>
              <a:tr h="743207">
                <a:tc>
                  <a:txBody>
                    <a:bodyPr/>
                    <a:lstStyle/>
                    <a:p>
                      <a:pPr>
                        <a:lnSpc>
                          <a:spcPct val="90000"/>
                        </a:lnSpc>
                      </a:pPr>
                      <a:r>
                        <a:rPr lang="en-US" sz="1300" b="0" dirty="0">
                          <a:solidFill>
                            <a:schemeClr val="tx1"/>
                          </a:solidFill>
                          <a:latin typeface="Londrina Solid" pitchFamily="2" charset="77"/>
                        </a:rPr>
                        <a:t>Week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News Story</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Focus Question</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British</a:t>
                      </a:r>
                      <a:br>
                        <a:rPr lang="en-US" sz="1300" b="0">
                          <a:solidFill>
                            <a:schemeClr val="tx1"/>
                          </a:solidFill>
                          <a:latin typeface="Londrina Solid" pitchFamily="2" charset="77"/>
                        </a:rPr>
                      </a:br>
                      <a:r>
                        <a:rPr lang="en-US" sz="1300" b="0">
                          <a:solidFill>
                            <a:schemeClr val="tx1"/>
                          </a:solidFill>
                          <a:latin typeface="Londrina Solid" pitchFamily="2" charset="77"/>
                        </a:rPr>
                        <a:t>Value Link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Protected Characteristics</a:t>
                      </a:r>
                      <a:endParaRPr lang="en-US" sz="1300" b="0" dirty="0">
                        <a:solidFill>
                          <a:schemeClr val="tx1"/>
                        </a:solidFill>
                        <a:latin typeface="Londrina Solid" pitchFamily="2" charset="77"/>
                      </a:endParaRP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lang="en-US" sz="1300" b="0" dirty="0">
                          <a:solidFill>
                            <a:schemeClr val="tx1"/>
                          </a:solidFill>
                          <a:latin typeface="Londrina Solid" pitchFamily="2" charset="77"/>
                        </a:rPr>
                        <a:t>UN Article</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404771581"/>
                  </a:ext>
                </a:extLst>
              </a:tr>
              <a:tr h="835997">
                <a:tc>
                  <a:txBody>
                    <a:bodyPr/>
                    <a:lstStyle/>
                    <a:p>
                      <a:r>
                        <a:rPr lang="en-US" sz="1000" b="1" dirty="0">
                          <a:latin typeface="ABeeZee" panose="02000000000000000000" pitchFamily="2" charset="0"/>
                        </a:rPr>
                        <a:t>8</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January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dirty="0">
                          <a:latin typeface="ABeeZee" panose="02000000000000000000" pitchFamily="2" charset="0"/>
                        </a:rPr>
                        <a:t>10-year-old Teddy Cottle from Oxfordshire has launched a petition calling for Apple to change the glasses emoji, also known as the ‘nerd’ emoji, as he says it gives the wrong impression of glasses-wearers.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dirty="0">
                          <a:latin typeface="ABeeZee" panose="02000000000000000000" pitchFamily="2" charset="0"/>
                        </a:rPr>
                        <a:t>Are emojis an important part of communication?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000" b="0" dirty="0">
                          <a:latin typeface="ABeeZee" panose="02000000000000000000" pitchFamily="2" charset="0"/>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dirty="0">
                          <a:solidFill>
                            <a:schemeClr val="dk1"/>
                          </a:solidFill>
                          <a:effectLst/>
                          <a:latin typeface="ABeeZee" panose="02000000000000000000" pitchFamily="2" charset="0"/>
                          <a:ea typeface="+mn-ea"/>
                          <a:cs typeface="+mn-cs"/>
                        </a:rPr>
                        <a:t>All</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2722684498"/>
                  </a:ext>
                </a:extLst>
              </a:tr>
              <a:tr h="835997">
                <a:tc>
                  <a:txBody>
                    <a:bodyPr/>
                    <a:lstStyle/>
                    <a:p>
                      <a:r>
                        <a:rPr lang="en-US" sz="1000" b="1" dirty="0">
                          <a:latin typeface="ABeeZee" panose="02000000000000000000" pitchFamily="2" charset="0"/>
                        </a:rPr>
                        <a:t>15</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January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dirty="0">
                          <a:latin typeface="ABeeZee" panose="02000000000000000000" pitchFamily="2" charset="0"/>
                        </a:rPr>
                        <a:t>A study from the University of Valencia, in Spain, found that print reading could boost skills by six to eight times more than digital reading, for example, on an e-reader or tablet.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dirty="0">
                          <a:latin typeface="ABeeZee" panose="02000000000000000000" pitchFamily="2" charset="0"/>
                        </a:rPr>
                        <a:t>Is an e-reader better than a book?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dirty="0">
                          <a:solidFill>
                            <a:schemeClr val="dk1"/>
                          </a:solidFill>
                          <a:effectLst/>
                          <a:latin typeface="ABeeZee" panose="02000000000000000000" pitchFamily="2" charset="0"/>
                          <a:ea typeface="+mn-ea"/>
                          <a:cs typeface="+mn-cs"/>
                        </a:rPr>
                        <a:t>Individual Liberty</a:t>
                      </a:r>
                    </a:p>
                    <a:p>
                      <a:endParaRPr lang="en-GB" sz="1000" b="0" kern="1200" dirty="0">
                        <a:solidFill>
                          <a:schemeClr val="dk1"/>
                        </a:solidFill>
                        <a:effectLst/>
                        <a:latin typeface="ABeeZee" panose="02000000000000000000" pitchFamily="2" charset="0"/>
                        <a:ea typeface="+mn-ea"/>
                        <a:cs typeface="+mn-cs"/>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000" b="0" dirty="0">
                          <a:latin typeface="ABeeZee" panose="02000000000000000000" pitchFamily="2" charset="0"/>
                        </a:rPr>
                        <a:t>Religion and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303861890"/>
                  </a:ext>
                </a:extLst>
              </a:tr>
              <a:tr h="835997">
                <a:tc>
                  <a:txBody>
                    <a:bodyPr/>
                    <a:lstStyle/>
                    <a:p>
                      <a:r>
                        <a:rPr lang="en-US" sz="1000" b="1" dirty="0">
                          <a:latin typeface="ABeeZee" panose="02000000000000000000" pitchFamily="2" charset="0"/>
                        </a:rPr>
                        <a:t>22</a:t>
                      </a:r>
                      <a:r>
                        <a:rPr lang="en-US" sz="1000" b="1" baseline="30000" dirty="0">
                          <a:latin typeface="ABeeZee" panose="02000000000000000000" pitchFamily="2" charset="0"/>
                        </a:rPr>
                        <a:t>nd</a:t>
                      </a:r>
                      <a:r>
                        <a:rPr lang="en-US" sz="1000" b="1" dirty="0">
                          <a:latin typeface="ABeeZee" panose="02000000000000000000" pitchFamily="2" charset="0"/>
                        </a:rPr>
                        <a:t> </a:t>
                      </a:r>
                    </a:p>
                    <a:p>
                      <a:r>
                        <a:rPr lang="en-US" sz="1000" b="1" dirty="0">
                          <a:latin typeface="ABeeZee" panose="02000000000000000000" pitchFamily="2" charset="0"/>
                        </a:rPr>
                        <a:t>January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000" b="0" dirty="0">
                          <a:latin typeface="ABeeZee" panose="02000000000000000000" pitchFamily="2" charset="0"/>
                        </a:rPr>
                        <a:t>Motorists in Britain could be completing journeys using driverless cars by 2026 the transport secretary, Mark Harper, has predicted.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000" b="0" dirty="0">
                          <a:latin typeface="ABeeZee" panose="02000000000000000000" pitchFamily="2" charset="0"/>
                        </a:rPr>
                        <a:t>Will self-driving vehicles change our lives?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dirty="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dirty="0">
                          <a:latin typeface="ABeeZee" panose="02000000000000000000" pitchFamily="2" charset="0"/>
                        </a:rPr>
                        <a:t>Disability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extLst>
                  <a:ext uri="{0D108BD9-81ED-4DB2-BD59-A6C34878D82A}">
                    <a16:rowId xmlns:a16="http://schemas.microsoft.com/office/drawing/2014/main" val="3508320871"/>
                  </a:ext>
                </a:extLst>
              </a:tr>
              <a:tr h="1040753">
                <a:tc>
                  <a:txBody>
                    <a:bodyPr/>
                    <a:lstStyle/>
                    <a:p>
                      <a:r>
                        <a:rPr lang="en-US" sz="1000" b="1" dirty="0">
                          <a:latin typeface="ABeeZee" panose="02000000000000000000" pitchFamily="2" charset="0"/>
                        </a:rPr>
                        <a:t>29</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January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dirty="0">
                          <a:latin typeface="ABeeZee" panose="02000000000000000000" pitchFamily="2" charset="0"/>
                        </a:rPr>
                        <a:t>A new BBC television programme, called Style It Out, gives nine young promising fashion designers from all over the UK the chance to compete in designing different outfits. The winner will have their clothes showcased at London Fashion Week.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dirty="0">
                          <a:latin typeface="ABeeZee" panose="02000000000000000000" pitchFamily="2" charset="0"/>
                        </a:rPr>
                        <a:t>Is fashion important?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1000" b="0" dirty="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kern="1200" dirty="0">
                          <a:solidFill>
                            <a:schemeClr val="dk1"/>
                          </a:solidFill>
                          <a:effectLst/>
                          <a:latin typeface="ABeeZee" panose="02000000000000000000" pitchFamily="2" charset="0"/>
                          <a:ea typeface="+mn-ea"/>
                          <a:cs typeface="+mn-cs"/>
                        </a:rPr>
                        <a:t>Religion and Belief</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733039331"/>
                  </a:ext>
                </a:extLst>
              </a:tr>
              <a:tr h="835997">
                <a:tc>
                  <a:txBody>
                    <a:bodyPr/>
                    <a:lstStyle/>
                    <a:p>
                      <a:r>
                        <a:rPr lang="en-US" sz="1000" b="1" dirty="0">
                          <a:latin typeface="ABeeZee" panose="02000000000000000000" pitchFamily="2" charset="0"/>
                        </a:rPr>
                        <a:t>5</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February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000" b="0" dirty="0">
                          <a:latin typeface="ABeeZee" panose="02000000000000000000" pitchFamily="2" charset="0"/>
                        </a:rPr>
                        <a:t>45-year-old Mar </a:t>
                      </a:r>
                      <a:r>
                        <a:rPr lang="en-GB" sz="1000" b="0" dirty="0" err="1">
                          <a:latin typeface="ABeeZee" panose="02000000000000000000" pitchFamily="2" charset="0"/>
                        </a:rPr>
                        <a:t>Galcerán</a:t>
                      </a:r>
                      <a:r>
                        <a:rPr lang="en-GB" sz="1000" b="0" dirty="0">
                          <a:latin typeface="ABeeZee" panose="02000000000000000000" pitchFamily="2" charset="0"/>
                        </a:rPr>
                        <a:t> from Spain has become the country’s first elected parliamentarian with Down's syndrome.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000" b="0" dirty="0">
                          <a:latin typeface="ABeeZee" panose="02000000000000000000" pitchFamily="2" charset="0"/>
                        </a:rPr>
                        <a:t>What makes someone inspirational?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dirty="0">
                          <a:latin typeface="ABeeZee" panose="02000000000000000000" pitchFamily="2" charset="0"/>
                        </a:rPr>
                        <a:t>Democracy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dirty="0">
                          <a:latin typeface="ABeeZee" panose="02000000000000000000" pitchFamily="2" charset="0"/>
                        </a:rPr>
                        <a:t>Disability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850670132"/>
                  </a:ext>
                </a:extLst>
              </a:tr>
              <a:tr h="835997">
                <a:tc>
                  <a:txBody>
                    <a:bodyPr/>
                    <a:lstStyle/>
                    <a:p>
                      <a:r>
                        <a:rPr lang="en-US" sz="1000" b="1" dirty="0">
                          <a:latin typeface="ABeeZee" panose="02000000000000000000" pitchFamily="2" charset="0"/>
                        </a:rPr>
                        <a:t>12</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February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dirty="0">
                          <a:latin typeface="ABeeZee" panose="02000000000000000000" pitchFamily="2" charset="0"/>
                        </a:rPr>
                        <a:t>Pupils in England will have the choice to take a GCSE exam </a:t>
                      </a:r>
                      <a:r>
                        <a:rPr lang="en-GB" sz="1000" b="0">
                          <a:latin typeface="ABeeZee" panose="02000000000000000000" pitchFamily="2" charset="0"/>
                        </a:rPr>
                        <a:t>in British Sign Language (BSL) </a:t>
                      </a:r>
                      <a:r>
                        <a:rPr lang="en-GB" sz="1000" b="0" dirty="0">
                          <a:latin typeface="ABeeZee" panose="02000000000000000000" pitchFamily="2" charset="0"/>
                        </a:rPr>
                        <a:t>from 2025. BSL is a form of communication using hand gestures and other movements.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dirty="0">
                          <a:latin typeface="ABeeZee" panose="02000000000000000000" pitchFamily="2" charset="0"/>
                        </a:rPr>
                        <a:t>Should we learn sign language at school? </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kern="1200" dirty="0">
                          <a:solidFill>
                            <a:schemeClr val="dk1"/>
                          </a:solidFill>
                          <a:effectLst/>
                          <a:latin typeface="ABeeZee" panose="02000000000000000000" pitchFamily="2" charset="0"/>
                          <a:ea typeface="+mn-ea"/>
                          <a:cs typeface="+mn-cs"/>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000" b="0" dirty="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3290937059"/>
                  </a:ext>
                </a:extLst>
              </a:tr>
            </a:tbl>
          </a:graphicData>
        </a:graphic>
      </p:graphicFrame>
      <p:pic>
        <p:nvPicPr>
          <p:cNvPr id="27" name="Picture 26">
            <a:extLst>
              <a:ext uri="{FF2B5EF4-FFF2-40B4-BE49-F238E27FC236}">
                <a16:creationId xmlns:a16="http://schemas.microsoft.com/office/drawing/2014/main" id="{2CD831BC-9446-FF2D-2CBE-E741A0DD6302}"/>
              </a:ext>
            </a:extLst>
          </p:cNvPr>
          <p:cNvPicPr>
            <a:picLocks noChangeAspect="1"/>
          </p:cNvPicPr>
          <p:nvPr/>
        </p:nvPicPr>
        <p:blipFill>
          <a:blip r:embed="rId2"/>
          <a:srcRect/>
          <a:stretch/>
        </p:blipFill>
        <p:spPr>
          <a:xfrm>
            <a:off x="9505950" y="3600398"/>
            <a:ext cx="768783" cy="765228"/>
          </a:xfrm>
          <a:prstGeom prst="rect">
            <a:avLst/>
          </a:prstGeom>
        </p:spPr>
      </p:pic>
      <p:pic>
        <p:nvPicPr>
          <p:cNvPr id="28" name="Picture 27">
            <a:extLst>
              <a:ext uri="{FF2B5EF4-FFF2-40B4-BE49-F238E27FC236}">
                <a16:creationId xmlns:a16="http://schemas.microsoft.com/office/drawing/2014/main" id="{6D09A94F-90D4-C7A4-64C9-B0552900E81B}"/>
              </a:ext>
            </a:extLst>
          </p:cNvPr>
          <p:cNvPicPr>
            <a:picLocks noChangeAspect="1"/>
          </p:cNvPicPr>
          <p:nvPr/>
        </p:nvPicPr>
        <p:blipFill>
          <a:blip r:embed="rId3"/>
          <a:stretch>
            <a:fillRect/>
          </a:stretch>
        </p:blipFill>
        <p:spPr>
          <a:xfrm>
            <a:off x="9513285" y="4441957"/>
            <a:ext cx="768782" cy="953307"/>
          </a:xfrm>
          <a:prstGeom prst="rect">
            <a:avLst/>
          </a:prstGeom>
        </p:spPr>
      </p:pic>
      <p:pic>
        <p:nvPicPr>
          <p:cNvPr id="31" name="Picture 30">
            <a:extLst>
              <a:ext uri="{FF2B5EF4-FFF2-40B4-BE49-F238E27FC236}">
                <a16:creationId xmlns:a16="http://schemas.microsoft.com/office/drawing/2014/main" id="{12C9E0AA-CAC5-680B-8D92-4F7339EF7356}"/>
              </a:ext>
            </a:extLst>
          </p:cNvPr>
          <p:cNvPicPr>
            <a:picLocks noChangeAspect="1"/>
          </p:cNvPicPr>
          <p:nvPr/>
        </p:nvPicPr>
        <p:blipFill>
          <a:blip r:embed="rId4"/>
          <a:srcRect/>
          <a:stretch/>
        </p:blipFill>
        <p:spPr>
          <a:xfrm>
            <a:off x="9513285" y="5479503"/>
            <a:ext cx="761448" cy="746592"/>
          </a:xfrm>
          <a:prstGeom prst="rect">
            <a:avLst/>
          </a:prstGeom>
        </p:spPr>
      </p:pic>
      <p:pic>
        <p:nvPicPr>
          <p:cNvPr id="2" name="Picture 1">
            <a:extLst>
              <a:ext uri="{FF2B5EF4-FFF2-40B4-BE49-F238E27FC236}">
                <a16:creationId xmlns:a16="http://schemas.microsoft.com/office/drawing/2014/main" id="{76CD65FC-6ABA-433E-C632-1F2B7D00399B}"/>
              </a:ext>
            </a:extLst>
          </p:cNvPr>
          <p:cNvPicPr>
            <a:picLocks noChangeAspect="1"/>
          </p:cNvPicPr>
          <p:nvPr/>
        </p:nvPicPr>
        <p:blipFill>
          <a:blip r:embed="rId5"/>
          <a:srcRect/>
          <a:stretch/>
        </p:blipFill>
        <p:spPr>
          <a:xfrm>
            <a:off x="9513286" y="6310334"/>
            <a:ext cx="762718" cy="746592"/>
          </a:xfrm>
          <a:prstGeom prst="rect">
            <a:avLst/>
          </a:prstGeom>
        </p:spPr>
      </p:pic>
      <p:pic>
        <p:nvPicPr>
          <p:cNvPr id="34" name="Picture 33">
            <a:extLst>
              <a:ext uri="{FF2B5EF4-FFF2-40B4-BE49-F238E27FC236}">
                <a16:creationId xmlns:a16="http://schemas.microsoft.com/office/drawing/2014/main" id="{18EFABFE-75F2-C2BC-54DD-8B408A625881}"/>
              </a:ext>
            </a:extLst>
          </p:cNvPr>
          <p:cNvPicPr>
            <a:picLocks noChangeAspect="1"/>
          </p:cNvPicPr>
          <p:nvPr/>
        </p:nvPicPr>
        <p:blipFill>
          <a:blip r:embed="rId6"/>
          <a:stretch>
            <a:fillRect/>
          </a:stretch>
        </p:blipFill>
        <p:spPr>
          <a:xfrm>
            <a:off x="9505950" y="1921324"/>
            <a:ext cx="776115" cy="765229"/>
          </a:xfrm>
          <a:prstGeom prst="rect">
            <a:avLst/>
          </a:prstGeom>
        </p:spPr>
      </p:pic>
      <p:pic>
        <p:nvPicPr>
          <p:cNvPr id="32" name="Picture 31">
            <a:extLst>
              <a:ext uri="{FF2B5EF4-FFF2-40B4-BE49-F238E27FC236}">
                <a16:creationId xmlns:a16="http://schemas.microsoft.com/office/drawing/2014/main" id="{7924F9F0-8A88-99B4-7FED-F0B0AA4EC940}"/>
              </a:ext>
            </a:extLst>
          </p:cNvPr>
          <p:cNvPicPr>
            <a:picLocks noChangeAspect="1"/>
          </p:cNvPicPr>
          <p:nvPr/>
        </p:nvPicPr>
        <p:blipFill>
          <a:blip r:embed="rId7"/>
          <a:stretch>
            <a:fillRect/>
          </a:stretch>
        </p:blipFill>
        <p:spPr>
          <a:xfrm>
            <a:off x="9505950" y="2767274"/>
            <a:ext cx="768783" cy="765228"/>
          </a:xfrm>
          <a:prstGeom prst="rect">
            <a:avLst/>
          </a:prstGeom>
        </p:spPr>
      </p:pic>
    </p:spTree>
    <p:extLst>
      <p:ext uri="{BB962C8B-B14F-4D97-AF65-F5344CB8AC3E}">
        <p14:creationId xmlns:p14="http://schemas.microsoft.com/office/powerpoint/2010/main" val="4047651727"/>
      </p:ext>
    </p:extLst>
  </p:cSld>
  <p:clrMapOvr>
    <a:masterClrMapping/>
  </p:clrMapOvr>
</p:sld>
</file>

<file path=ppt/theme/theme1.xml><?xml version="1.0" encoding="utf-8"?>
<a:theme xmlns:a="http://schemas.openxmlformats.org/drawingml/2006/main" name="Office Theme">
  <a:themeElements>
    <a:clrScheme name="PN">
      <a:dk1>
        <a:srgbClr val="323232"/>
      </a:dk1>
      <a:lt1>
        <a:srgbClr val="E85119"/>
      </a:lt1>
      <a:dk2>
        <a:srgbClr val="30388D"/>
      </a:dk2>
      <a:lt2>
        <a:srgbClr val="8064B0"/>
      </a:lt2>
      <a:accent1>
        <a:srgbClr val="59BCCA"/>
      </a:accent1>
      <a:accent2>
        <a:srgbClr val="F78D7D"/>
      </a:accent2>
      <a:accent3>
        <a:srgbClr val="F7AA58"/>
      </a:accent3>
      <a:accent4>
        <a:srgbClr val="F3D000"/>
      </a:accent4>
      <a:accent5>
        <a:srgbClr val="C6C6C6"/>
      </a:accent5>
      <a:accent6>
        <a:srgbClr val="707927"/>
      </a:accent6>
      <a:hlink>
        <a:srgbClr val="ABB12A"/>
      </a:hlink>
      <a:folHlink>
        <a:srgbClr val="CDCA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6376FC1FE4174AB95586CDAE444BB8" ma:contentTypeVersion="33" ma:contentTypeDescription="Create a new document." ma:contentTypeScope="" ma:versionID="c31ef2adab100ff87d8d5a1c9a4022e3">
  <xsd:schema xmlns:xsd="http://www.w3.org/2001/XMLSchema" xmlns:xs="http://www.w3.org/2001/XMLSchema" xmlns:p="http://schemas.microsoft.com/office/2006/metadata/properties" xmlns:ns2="2bba036e-3261-42ff-ac2c-3ab430ee1e45" xmlns:ns3="44790e13-f532-45ba-883a-ea4e13c1e09a" targetNamespace="http://schemas.microsoft.com/office/2006/metadata/properties" ma:root="true" ma:fieldsID="dacb67c83fe720443820792bb90cff8c" ns2:_="" ns3:_="">
    <xsd:import namespace="2bba036e-3261-42ff-ac2c-3ab430ee1e45"/>
    <xsd:import namespace="44790e13-f532-45ba-883a-ea4e13c1e0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Thumbnail" minOccurs="0"/>
                <xsd:element ref="ns2:Readyfordesgin" minOccurs="0"/>
                <xsd:element ref="ns2:Desig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ba036e-3261-42ff-ac2c-3ab430ee1e45"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KeyPoints" ma:index="6" nillable="true" ma:displayName="MediaServiceAutoKeyPoints" ma:hidden="true" ma:internalName="MediaServiceAutoKeyPoints" ma:readOnly="true">
      <xsd:simpleType>
        <xsd:restriction base="dms:Note"/>
      </xsd:simpleType>
    </xsd:element>
    <xsd:element name="MediaServiceKeyPoints" ma:index="7" nillable="true" ma:displayName="KeyPoints" ma:internalName="MediaServiceKeyPoints" ma:readOnly="true">
      <xsd:simpleType>
        <xsd:restriction base="dms:Note">
          <xsd:maxLength value="255"/>
        </xsd:restriction>
      </xsd:simpleType>
    </xsd:element>
    <xsd:element name="MediaServiceDateTaken" ma:index="8" nillable="true" ma:displayName="MediaServiceDateTaken" ma:hidden="true" ma:internalName="MediaServiceDateTaken" ma:readOnly="true">
      <xsd:simpleType>
        <xsd:restriction base="dms:Text"/>
      </xsd:simpleType>
    </xsd:element>
    <xsd:element name="MediaServiceAutoTags" ma:index="9" nillable="true" ma:displayName="Tags" ma:internalName="MediaServiceAutoTags"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Thumbnail" ma:internalName="Thumbnail">
      <xsd:simpleType>
        <xsd:restriction base="dms:Unknown"/>
      </xsd:simpleType>
    </xsd:element>
    <xsd:element name="Readyfordesgin" ma:index="22" nillable="true" ma:displayName="Ready for design" ma:format="Dropdown" ma:internalName="Readyfordesgin">
      <xsd:simpleType>
        <xsd:restriction base="dms:Choice">
          <xsd:enumeration value="Proofed"/>
        </xsd:restriction>
      </xsd:simpleType>
    </xsd:element>
    <xsd:element name="Design" ma:index="23" nillable="true" ma:displayName="Design" ma:format="Dropdown" ma:list="UserInfo" ma:SharePointGroup="0" ma:internalName="Desig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d51b7ef-f8cd-44b7-9228-79928f86fec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790e13-f532-45ba-883a-ea4e13c1e09a"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5a9b011b-3db1-46b0-8d39-d9501410f20a}" ma:internalName="TaxCatchAll" ma:showField="CatchAllData" ma:web="44790e13-f532-45ba-883a-ea4e13c1e0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4790e13-f532-45ba-883a-ea4e13c1e09a" xsi:nil="true"/>
    <lcf76f155ced4ddcb4097134ff3c332f xmlns="2bba036e-3261-42ff-ac2c-3ab430ee1e45">
      <Terms xmlns="http://schemas.microsoft.com/office/infopath/2007/PartnerControls"/>
    </lcf76f155ced4ddcb4097134ff3c332f>
    <Thumbnail xmlns="2bba036e-3261-42ff-ac2c-3ab430ee1e45" xsi:nil="true"/>
    <Readyfordesgin xmlns="2bba036e-3261-42ff-ac2c-3ab430ee1e45" xsi:nil="true"/>
    <Design xmlns="2bba036e-3261-42ff-ac2c-3ab430ee1e45">
      <UserInfo>
        <DisplayName/>
        <AccountId xsi:nil="true"/>
        <AccountType/>
      </UserInfo>
    </Desig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BCEE5B3-812D-497E-94B6-D417193577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ba036e-3261-42ff-ac2c-3ab430ee1e45"/>
    <ds:schemaRef ds:uri="44790e13-f532-45ba-883a-ea4e13c1e0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654B80-C5BB-4A59-A403-AAD2AF236802}">
  <ds:schemaRefs>
    <ds:schemaRef ds:uri="http://purl.org/dc/elements/1.1/"/>
    <ds:schemaRef ds:uri="http://www.w3.org/XML/1998/namespace"/>
    <ds:schemaRef ds:uri="44790e13-f532-45ba-883a-ea4e13c1e09a"/>
    <ds:schemaRef ds:uri="http://purl.org/dc/dcmityp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2bba036e-3261-42ff-ac2c-3ab430ee1e45"/>
    <ds:schemaRef ds:uri="http://purl.org/dc/terms/"/>
  </ds:schemaRefs>
</ds:datastoreItem>
</file>

<file path=customXml/itemProps3.xml><?xml version="1.0" encoding="utf-8"?>
<ds:datastoreItem xmlns:ds="http://schemas.openxmlformats.org/officeDocument/2006/customXml" ds:itemID="{A4F92DF7-A3DE-4669-83E8-A49E07FDA9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441</TotalTime>
  <Words>290</Words>
  <Application>Microsoft Office PowerPoint</Application>
  <PresentationFormat>Custom</PresentationFormat>
  <Paragraphs>44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ABeeZee</vt:lpstr>
      <vt:lpstr>Arial</vt:lpstr>
      <vt:lpstr>Calibri</vt:lpstr>
      <vt:lpstr>Calibri Light</vt:lpstr>
      <vt:lpstr>Londrina Solid</vt:lpstr>
      <vt:lpstr>LondrinaSolid-Regular</vt:lpstr>
      <vt:lpstr>RobotoCondensed-Regular</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Brendan McGawley</dc:creator>
  <cp:lastModifiedBy>Ruth Bosomworth</cp:lastModifiedBy>
  <cp:revision>6</cp:revision>
  <cp:lastPrinted>2024-02-05T10:41:08Z</cp:lastPrinted>
  <dcterms:created xsi:type="dcterms:W3CDTF">2021-10-30T10:54:12Z</dcterms:created>
  <dcterms:modified xsi:type="dcterms:W3CDTF">2024-02-05T15:00:20Z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0x010100E06376FC1FE4174AB95586CDAE444BB8</vt:lpwstr>
  </property>
  <property fmtid="{D5CDD505-2E9C-101B-9397-08002B2CF9AE}" pid="3" name="MediaServiceImageTags">
    <vt:lpwstr/>
  </property>
</Properties>
</file>