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618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5" d="100"/>
          <a:sy n="85" d="100"/>
        </p:scale>
        <p:origin x="590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FBFDACAE-FFCA-4540-B02E-7784428003E3}"/>
              </a:ext>
            </a:extLst>
          </p:cNvPr>
          <p:cNvSpPr/>
          <p:nvPr userDrawn="1"/>
        </p:nvSpPr>
        <p:spPr>
          <a:xfrm>
            <a:off x="-18849" y="186280"/>
            <a:ext cx="9999593" cy="553998"/>
          </a:xfrm>
          <a:custGeom>
            <a:avLst/>
            <a:gdLst>
              <a:gd name="connsiteX0" fmla="*/ 104172 w 8669438"/>
              <a:gd name="connsiteY0" fmla="*/ 0 h 6423949"/>
              <a:gd name="connsiteX1" fmla="*/ 0 w 8669438"/>
              <a:gd name="connsiteY1" fmla="*/ 6423949 h 6423949"/>
              <a:gd name="connsiteX2" fmla="*/ 8669438 w 8669438"/>
              <a:gd name="connsiteY2" fmla="*/ 6308202 h 6423949"/>
              <a:gd name="connsiteX3" fmla="*/ 8599990 w 8669438"/>
              <a:gd name="connsiteY3" fmla="*/ 138896 h 6423949"/>
              <a:gd name="connsiteX4" fmla="*/ 104172 w 8669438"/>
              <a:gd name="connsiteY4" fmla="*/ 0 h 6423949"/>
              <a:gd name="connsiteX0" fmla="*/ 16157 w 8581423"/>
              <a:gd name="connsiteY0" fmla="*/ 0 h 6423949"/>
              <a:gd name="connsiteX1" fmla="*/ 0 w 8581423"/>
              <a:gd name="connsiteY1" fmla="*/ 6423949 h 6423949"/>
              <a:gd name="connsiteX2" fmla="*/ 8581423 w 8581423"/>
              <a:gd name="connsiteY2" fmla="*/ 6308202 h 6423949"/>
              <a:gd name="connsiteX3" fmla="*/ 8511975 w 8581423"/>
              <a:gd name="connsiteY3" fmla="*/ 138896 h 6423949"/>
              <a:gd name="connsiteX4" fmla="*/ 16157 w 8581423"/>
              <a:gd name="connsiteY4" fmla="*/ 0 h 6423949"/>
              <a:gd name="connsiteX0" fmla="*/ 79025 w 8581423"/>
              <a:gd name="connsiteY0" fmla="*/ 0 h 6423949"/>
              <a:gd name="connsiteX1" fmla="*/ 0 w 8581423"/>
              <a:gd name="connsiteY1" fmla="*/ 6423949 h 6423949"/>
              <a:gd name="connsiteX2" fmla="*/ 8581423 w 8581423"/>
              <a:gd name="connsiteY2" fmla="*/ 6308202 h 6423949"/>
              <a:gd name="connsiteX3" fmla="*/ 8511975 w 8581423"/>
              <a:gd name="connsiteY3" fmla="*/ 138896 h 6423949"/>
              <a:gd name="connsiteX4" fmla="*/ 79025 w 8581423"/>
              <a:gd name="connsiteY4" fmla="*/ 0 h 6423949"/>
              <a:gd name="connsiteX0" fmla="*/ 36589 w 8581423"/>
              <a:gd name="connsiteY0" fmla="*/ 0 h 6423949"/>
              <a:gd name="connsiteX1" fmla="*/ 0 w 8581423"/>
              <a:gd name="connsiteY1" fmla="*/ 6423949 h 6423949"/>
              <a:gd name="connsiteX2" fmla="*/ 8581423 w 8581423"/>
              <a:gd name="connsiteY2" fmla="*/ 6308202 h 6423949"/>
              <a:gd name="connsiteX3" fmla="*/ 8511975 w 8581423"/>
              <a:gd name="connsiteY3" fmla="*/ 138896 h 6423949"/>
              <a:gd name="connsiteX4" fmla="*/ 36589 w 8581423"/>
              <a:gd name="connsiteY4" fmla="*/ 0 h 6423949"/>
              <a:gd name="connsiteX0" fmla="*/ 1435 w 8546269"/>
              <a:gd name="connsiteY0" fmla="*/ 0 h 6423949"/>
              <a:gd name="connsiteX1" fmla="*/ 2567 w 8546269"/>
              <a:gd name="connsiteY1" fmla="*/ 6423949 h 6423949"/>
              <a:gd name="connsiteX2" fmla="*/ 8546269 w 8546269"/>
              <a:gd name="connsiteY2" fmla="*/ 6308202 h 6423949"/>
              <a:gd name="connsiteX3" fmla="*/ 8476821 w 8546269"/>
              <a:gd name="connsiteY3" fmla="*/ 138896 h 6423949"/>
              <a:gd name="connsiteX4" fmla="*/ 1435 w 8546269"/>
              <a:gd name="connsiteY4" fmla="*/ 0 h 6423949"/>
              <a:gd name="connsiteX0" fmla="*/ 1435 w 8546269"/>
              <a:gd name="connsiteY0" fmla="*/ 0 h 6423949"/>
              <a:gd name="connsiteX1" fmla="*/ 2567 w 8546269"/>
              <a:gd name="connsiteY1" fmla="*/ 6423949 h 6423949"/>
              <a:gd name="connsiteX2" fmla="*/ 8546269 w 8546269"/>
              <a:gd name="connsiteY2" fmla="*/ 6308202 h 6423949"/>
              <a:gd name="connsiteX3" fmla="*/ 8296393 w 8546269"/>
              <a:gd name="connsiteY3" fmla="*/ 138898 h 6423949"/>
              <a:gd name="connsiteX4" fmla="*/ 1435 w 8546269"/>
              <a:gd name="connsiteY4" fmla="*/ 0 h 6423949"/>
              <a:gd name="connsiteX0" fmla="*/ 1435 w 8546269"/>
              <a:gd name="connsiteY0" fmla="*/ 26944 h 6450893"/>
              <a:gd name="connsiteX1" fmla="*/ 2567 w 8546269"/>
              <a:gd name="connsiteY1" fmla="*/ 6450893 h 6450893"/>
              <a:gd name="connsiteX2" fmla="*/ 8546269 w 8546269"/>
              <a:gd name="connsiteY2" fmla="*/ 6335146 h 6450893"/>
              <a:gd name="connsiteX3" fmla="*/ 8276650 w 8546269"/>
              <a:gd name="connsiteY3" fmla="*/ 0 h 6450893"/>
              <a:gd name="connsiteX4" fmla="*/ 1435 w 8546269"/>
              <a:gd name="connsiteY4" fmla="*/ 26944 h 6450893"/>
              <a:gd name="connsiteX0" fmla="*/ 1435 w 8546269"/>
              <a:gd name="connsiteY0" fmla="*/ 82225 h 6506174"/>
              <a:gd name="connsiteX1" fmla="*/ 2567 w 8546269"/>
              <a:gd name="connsiteY1" fmla="*/ 6506174 h 6506174"/>
              <a:gd name="connsiteX2" fmla="*/ 8546269 w 8546269"/>
              <a:gd name="connsiteY2" fmla="*/ 6390427 h 6506174"/>
              <a:gd name="connsiteX3" fmla="*/ 8266777 w 8546269"/>
              <a:gd name="connsiteY3" fmla="*/ 0 h 6506174"/>
              <a:gd name="connsiteX4" fmla="*/ 1435 w 8546269"/>
              <a:gd name="connsiteY4" fmla="*/ 82225 h 6506174"/>
              <a:gd name="connsiteX0" fmla="*/ 1435 w 8546269"/>
              <a:gd name="connsiteY0" fmla="*/ 0 h 6423949"/>
              <a:gd name="connsiteX1" fmla="*/ 2567 w 8546269"/>
              <a:gd name="connsiteY1" fmla="*/ 6423949 h 6423949"/>
              <a:gd name="connsiteX2" fmla="*/ 8546269 w 8546269"/>
              <a:gd name="connsiteY2" fmla="*/ 6308202 h 6423949"/>
              <a:gd name="connsiteX3" fmla="*/ 8266777 w 8546269"/>
              <a:gd name="connsiteY3" fmla="*/ 55977 h 6423949"/>
              <a:gd name="connsiteX4" fmla="*/ 1435 w 8546269"/>
              <a:gd name="connsiteY4" fmla="*/ 0 h 6423949"/>
              <a:gd name="connsiteX0" fmla="*/ 1435 w 8546269"/>
              <a:gd name="connsiteY0" fmla="*/ 0 h 6423949"/>
              <a:gd name="connsiteX1" fmla="*/ 2567 w 8546269"/>
              <a:gd name="connsiteY1" fmla="*/ 6423949 h 6423949"/>
              <a:gd name="connsiteX2" fmla="*/ 8546269 w 8546269"/>
              <a:gd name="connsiteY2" fmla="*/ 6308202 h 6423949"/>
              <a:gd name="connsiteX3" fmla="*/ 8247032 w 8546269"/>
              <a:gd name="connsiteY3" fmla="*/ 28337 h 6423949"/>
              <a:gd name="connsiteX4" fmla="*/ 1435 w 8546269"/>
              <a:gd name="connsiteY4" fmla="*/ 0 h 6423949"/>
              <a:gd name="connsiteX0" fmla="*/ 1435 w 8546269"/>
              <a:gd name="connsiteY0" fmla="*/ 54584 h 6478533"/>
              <a:gd name="connsiteX1" fmla="*/ 2567 w 8546269"/>
              <a:gd name="connsiteY1" fmla="*/ 6478533 h 6478533"/>
              <a:gd name="connsiteX2" fmla="*/ 8546269 w 8546269"/>
              <a:gd name="connsiteY2" fmla="*/ 6362786 h 6478533"/>
              <a:gd name="connsiteX3" fmla="*/ 8227286 w 8546269"/>
              <a:gd name="connsiteY3" fmla="*/ 0 h 6478533"/>
              <a:gd name="connsiteX4" fmla="*/ 1435 w 8546269"/>
              <a:gd name="connsiteY4" fmla="*/ 54584 h 6478533"/>
              <a:gd name="connsiteX0" fmla="*/ 1435 w 8546269"/>
              <a:gd name="connsiteY0" fmla="*/ 0 h 6423949"/>
              <a:gd name="connsiteX1" fmla="*/ 2567 w 8546269"/>
              <a:gd name="connsiteY1" fmla="*/ 6423949 h 6423949"/>
              <a:gd name="connsiteX2" fmla="*/ 8546269 w 8546269"/>
              <a:gd name="connsiteY2" fmla="*/ 6308202 h 6423949"/>
              <a:gd name="connsiteX3" fmla="*/ 8237159 w 8546269"/>
              <a:gd name="connsiteY3" fmla="*/ 55977 h 6423949"/>
              <a:gd name="connsiteX4" fmla="*/ 1435 w 8546269"/>
              <a:gd name="connsiteY4" fmla="*/ 0 h 6423949"/>
              <a:gd name="connsiteX0" fmla="*/ 1435 w 8546269"/>
              <a:gd name="connsiteY0" fmla="*/ 0 h 6423949"/>
              <a:gd name="connsiteX1" fmla="*/ 2567 w 8546269"/>
              <a:gd name="connsiteY1" fmla="*/ 6423949 h 6423949"/>
              <a:gd name="connsiteX2" fmla="*/ 8546269 w 8546269"/>
              <a:gd name="connsiteY2" fmla="*/ 6308202 h 6423949"/>
              <a:gd name="connsiteX3" fmla="*/ 8237159 w 8546269"/>
              <a:gd name="connsiteY3" fmla="*/ 55977 h 6423949"/>
              <a:gd name="connsiteX4" fmla="*/ 1435 w 8546269"/>
              <a:gd name="connsiteY4" fmla="*/ 0 h 6423949"/>
              <a:gd name="connsiteX0" fmla="*/ 1435 w 8566014"/>
              <a:gd name="connsiteY0" fmla="*/ 0 h 6423949"/>
              <a:gd name="connsiteX1" fmla="*/ 2567 w 8566014"/>
              <a:gd name="connsiteY1" fmla="*/ 6423949 h 6423949"/>
              <a:gd name="connsiteX2" fmla="*/ 8566014 w 8566014"/>
              <a:gd name="connsiteY2" fmla="*/ 6391129 h 6423949"/>
              <a:gd name="connsiteX3" fmla="*/ 8237159 w 8566014"/>
              <a:gd name="connsiteY3" fmla="*/ 55977 h 6423949"/>
              <a:gd name="connsiteX4" fmla="*/ 1435 w 8566014"/>
              <a:gd name="connsiteY4" fmla="*/ 0 h 6423949"/>
              <a:gd name="connsiteX0" fmla="*/ 1435 w 8566014"/>
              <a:gd name="connsiteY0" fmla="*/ 0 h 6423949"/>
              <a:gd name="connsiteX1" fmla="*/ 2567 w 8566014"/>
              <a:gd name="connsiteY1" fmla="*/ 6423949 h 6423949"/>
              <a:gd name="connsiteX2" fmla="*/ 8566014 w 8566014"/>
              <a:gd name="connsiteY2" fmla="*/ 6391129 h 6423949"/>
              <a:gd name="connsiteX3" fmla="*/ 8467083 w 8566014"/>
              <a:gd name="connsiteY3" fmla="*/ 55984 h 6423949"/>
              <a:gd name="connsiteX4" fmla="*/ 1435 w 8566014"/>
              <a:gd name="connsiteY4" fmla="*/ 0 h 64239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566014" h="6423949">
                <a:moveTo>
                  <a:pt x="1435" y="0"/>
                </a:moveTo>
                <a:cubicBezTo>
                  <a:pt x="-3951" y="2141316"/>
                  <a:pt x="7953" y="4282633"/>
                  <a:pt x="2567" y="6423949"/>
                </a:cubicBezTo>
                <a:lnTo>
                  <a:pt x="8566014" y="6391129"/>
                </a:lnTo>
                <a:lnTo>
                  <a:pt x="8467083" y="55984"/>
                </a:lnTo>
                <a:lnTo>
                  <a:pt x="1435" y="0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GB" sz="2000" b="1">
              <a:solidFill>
                <a:srgbClr val="FFFFFF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19" name="Text Placeholder 2">
            <a:extLst>
              <a:ext uri="{FF2B5EF4-FFF2-40B4-BE49-F238E27FC236}">
                <a16:creationId xmlns:a16="http://schemas.microsoft.com/office/drawing/2014/main" id="{4614A73F-E4AA-4E4C-905C-FB87F1B610E4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50094" y="234235"/>
            <a:ext cx="9478446" cy="458089"/>
          </a:xfrm>
          <a:prstGeom prst="rect">
            <a:avLst/>
          </a:prstGeom>
        </p:spPr>
        <p:txBody>
          <a:bodyPr anchor="ctr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3000" b="0" baseline="0">
                <a:ln w="12700">
                  <a:solidFill>
                    <a:schemeClr val="bg2"/>
                  </a:solidFill>
                </a:ln>
                <a:solidFill>
                  <a:schemeClr val="bg2"/>
                </a:solidFill>
                <a:latin typeface="+mj-lt"/>
              </a:defRPr>
            </a:lvl1pPr>
            <a:lvl5pPr>
              <a:defRPr/>
            </a:lvl5pPr>
          </a:lstStyle>
          <a:p>
            <a:pPr lvl="0"/>
            <a:r>
              <a:rPr lang="en-US"/>
              <a:t>Enter Title Here</a:t>
            </a:r>
            <a:endParaRPr lang="en-GB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831734D1-3106-4445-B7AC-84163551E6AB}"/>
              </a:ext>
            </a:extLst>
          </p:cNvPr>
          <p:cNvSpPr/>
          <p:nvPr userDrawn="1"/>
        </p:nvSpPr>
        <p:spPr>
          <a:xfrm rot="5400000">
            <a:off x="8699791" y="3068086"/>
            <a:ext cx="6583334" cy="43483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24" name="Subtitle 8">
            <a:extLst>
              <a:ext uri="{FF2B5EF4-FFF2-40B4-BE49-F238E27FC236}">
                <a16:creationId xmlns:a16="http://schemas.microsoft.com/office/drawing/2014/main" id="{8A174F1D-FF00-467F-86DC-6D2DDB3AA919}"/>
              </a:ext>
            </a:extLst>
          </p:cNvPr>
          <p:cNvSpPr txBox="1">
            <a:spLocks/>
          </p:cNvSpPr>
          <p:nvPr userDrawn="1"/>
        </p:nvSpPr>
        <p:spPr>
          <a:xfrm>
            <a:off x="11628208" y="6595205"/>
            <a:ext cx="715671" cy="25831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algn="ctr">
              <a:lnSpc>
                <a:spcPct val="120000"/>
              </a:lnSpc>
              <a:spcAft>
                <a:spcPts val="1200"/>
              </a:spcAft>
              <a:defRPr/>
            </a:pPr>
            <a:fld id="{4ED6C2F0-FBD1-426F-9B4C-B8329A4C5625}" type="slidenum">
              <a:rPr lang="en-US" sz="900" b="1">
                <a:solidFill>
                  <a:schemeClr val="bg2"/>
                </a:solidFill>
                <a:latin typeface="United Curriculum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pPr algn="ctr">
                <a:lnSpc>
                  <a:spcPct val="120000"/>
                </a:lnSpc>
                <a:spcAft>
                  <a:spcPts val="1200"/>
                </a:spcAft>
                <a:defRPr/>
              </a:pPr>
              <a:t>‹#›</a:t>
            </a:fld>
            <a:r>
              <a:rPr lang="en-US" sz="900" b="1">
                <a:solidFill>
                  <a:schemeClr val="bg2"/>
                </a:solidFill>
                <a:latin typeface="United Curriculum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t> </a:t>
            </a:r>
            <a:endParaRPr lang="en-GB" sz="1050">
              <a:solidFill>
                <a:schemeClr val="bg2"/>
              </a:solidFill>
              <a:latin typeface="United Curriculum" pitchFamily="2" charset="0"/>
              <a:ea typeface="Roboto" panose="02000000000000000000" pitchFamily="2" charset="0"/>
              <a:cs typeface="Times New Roman" panose="02020603050405020304" pitchFamily="18" charset="0"/>
            </a:endParaRPr>
          </a:p>
        </p:txBody>
      </p:sp>
      <p:grpSp>
        <p:nvGrpSpPr>
          <p:cNvPr id="20" name="Group 19">
            <a:extLst>
              <a:ext uri="{FF2B5EF4-FFF2-40B4-BE49-F238E27FC236}">
                <a16:creationId xmlns:a16="http://schemas.microsoft.com/office/drawing/2014/main" id="{A4F51472-F2D2-781C-A388-0ED2A3D53A71}"/>
              </a:ext>
            </a:extLst>
          </p:cNvPr>
          <p:cNvGrpSpPr/>
          <p:nvPr userDrawn="1"/>
        </p:nvGrpSpPr>
        <p:grpSpPr>
          <a:xfrm>
            <a:off x="10295153" y="-8675"/>
            <a:ext cx="1311164" cy="748952"/>
            <a:chOff x="7607201" y="-8675"/>
            <a:chExt cx="1065321" cy="748952"/>
          </a:xfrm>
        </p:grpSpPr>
        <p:grpSp>
          <p:nvGrpSpPr>
            <p:cNvPr id="21" name="Group 20">
              <a:extLst>
                <a:ext uri="{FF2B5EF4-FFF2-40B4-BE49-F238E27FC236}">
                  <a16:creationId xmlns:a16="http://schemas.microsoft.com/office/drawing/2014/main" id="{84890B97-6D40-6D93-3205-E5029D638B32}"/>
                </a:ext>
              </a:extLst>
            </p:cNvPr>
            <p:cNvGrpSpPr/>
            <p:nvPr userDrawn="1"/>
          </p:nvGrpSpPr>
          <p:grpSpPr>
            <a:xfrm>
              <a:off x="7607201" y="-8675"/>
              <a:ext cx="1065321" cy="748952"/>
              <a:chOff x="8354346" y="-8675"/>
              <a:chExt cx="1065321" cy="748952"/>
            </a:xfrm>
          </p:grpSpPr>
          <p:sp>
            <p:nvSpPr>
              <p:cNvPr id="23" name="Freeform: Shape 22">
                <a:extLst>
                  <a:ext uri="{FF2B5EF4-FFF2-40B4-BE49-F238E27FC236}">
                    <a16:creationId xmlns:a16="http://schemas.microsoft.com/office/drawing/2014/main" id="{1BE4E6BE-4884-4B9A-E13A-8CC444238AA7}"/>
                  </a:ext>
                </a:extLst>
              </p:cNvPr>
              <p:cNvSpPr/>
              <p:nvPr userDrawn="1"/>
            </p:nvSpPr>
            <p:spPr>
              <a:xfrm rot="16200000">
                <a:off x="8512531" y="-166860"/>
                <a:ext cx="748952" cy="1065321"/>
              </a:xfrm>
              <a:custGeom>
                <a:avLst/>
                <a:gdLst>
                  <a:gd name="connsiteX0" fmla="*/ 104172 w 8669438"/>
                  <a:gd name="connsiteY0" fmla="*/ 0 h 6423949"/>
                  <a:gd name="connsiteX1" fmla="*/ 0 w 8669438"/>
                  <a:gd name="connsiteY1" fmla="*/ 6423949 h 6423949"/>
                  <a:gd name="connsiteX2" fmla="*/ 8669438 w 8669438"/>
                  <a:gd name="connsiteY2" fmla="*/ 6308202 h 6423949"/>
                  <a:gd name="connsiteX3" fmla="*/ 8599990 w 8669438"/>
                  <a:gd name="connsiteY3" fmla="*/ 138896 h 6423949"/>
                  <a:gd name="connsiteX4" fmla="*/ 104172 w 8669438"/>
                  <a:gd name="connsiteY4" fmla="*/ 0 h 6423949"/>
                  <a:gd name="connsiteX0" fmla="*/ 183248 w 8669438"/>
                  <a:gd name="connsiteY0" fmla="*/ 3 h 6423935"/>
                  <a:gd name="connsiteX1" fmla="*/ 0 w 8669438"/>
                  <a:gd name="connsiteY1" fmla="*/ 6423935 h 6423935"/>
                  <a:gd name="connsiteX2" fmla="*/ 8669438 w 8669438"/>
                  <a:gd name="connsiteY2" fmla="*/ 6308188 h 6423935"/>
                  <a:gd name="connsiteX3" fmla="*/ 8599990 w 8669438"/>
                  <a:gd name="connsiteY3" fmla="*/ 138882 h 6423935"/>
                  <a:gd name="connsiteX4" fmla="*/ 183248 w 8669438"/>
                  <a:gd name="connsiteY4" fmla="*/ 3 h 6423935"/>
                  <a:gd name="connsiteX0" fmla="*/ 25077 w 8511267"/>
                  <a:gd name="connsiteY0" fmla="*/ 3 h 6441408"/>
                  <a:gd name="connsiteX1" fmla="*/ -3 w 8511267"/>
                  <a:gd name="connsiteY1" fmla="*/ 6441405 h 6441408"/>
                  <a:gd name="connsiteX2" fmla="*/ 8511267 w 8511267"/>
                  <a:gd name="connsiteY2" fmla="*/ 6308188 h 6441408"/>
                  <a:gd name="connsiteX3" fmla="*/ 8441819 w 8511267"/>
                  <a:gd name="connsiteY3" fmla="*/ 138882 h 6441408"/>
                  <a:gd name="connsiteX4" fmla="*/ 25077 w 8511267"/>
                  <a:gd name="connsiteY4" fmla="*/ 3 h 6441408"/>
                  <a:gd name="connsiteX0" fmla="*/ 3 w 8486193"/>
                  <a:gd name="connsiteY0" fmla="*/ 3 h 6423976"/>
                  <a:gd name="connsiteX1" fmla="*/ 22387 w 8486193"/>
                  <a:gd name="connsiteY1" fmla="*/ 6423973 h 6423976"/>
                  <a:gd name="connsiteX2" fmla="*/ 8486193 w 8486193"/>
                  <a:gd name="connsiteY2" fmla="*/ 6308188 h 6423976"/>
                  <a:gd name="connsiteX3" fmla="*/ 8416745 w 8486193"/>
                  <a:gd name="connsiteY3" fmla="*/ 138882 h 6423976"/>
                  <a:gd name="connsiteX4" fmla="*/ 3 w 8486193"/>
                  <a:gd name="connsiteY4" fmla="*/ 3 h 6423976"/>
                  <a:gd name="connsiteX0" fmla="*/ 10681 w 8496871"/>
                  <a:gd name="connsiteY0" fmla="*/ 3 h 6423990"/>
                  <a:gd name="connsiteX1" fmla="*/ 1447 w 8496871"/>
                  <a:gd name="connsiteY1" fmla="*/ 6423993 h 6423990"/>
                  <a:gd name="connsiteX2" fmla="*/ 8496871 w 8496871"/>
                  <a:gd name="connsiteY2" fmla="*/ 6308188 h 6423990"/>
                  <a:gd name="connsiteX3" fmla="*/ 8427423 w 8496871"/>
                  <a:gd name="connsiteY3" fmla="*/ 138882 h 6423990"/>
                  <a:gd name="connsiteX4" fmla="*/ 10681 w 8496871"/>
                  <a:gd name="connsiteY4" fmla="*/ 3 h 6423990"/>
                  <a:gd name="connsiteX0" fmla="*/ 10681 w 8508366"/>
                  <a:gd name="connsiteY0" fmla="*/ 3 h 6423990"/>
                  <a:gd name="connsiteX1" fmla="*/ 1447 w 8508366"/>
                  <a:gd name="connsiteY1" fmla="*/ 6423993 h 6423990"/>
                  <a:gd name="connsiteX2" fmla="*/ 8496871 w 8508366"/>
                  <a:gd name="connsiteY2" fmla="*/ 6308188 h 6423990"/>
                  <a:gd name="connsiteX3" fmla="*/ 8508363 w 8508366"/>
                  <a:gd name="connsiteY3" fmla="*/ 208707 h 6423990"/>
                  <a:gd name="connsiteX4" fmla="*/ 10681 w 8508366"/>
                  <a:gd name="connsiteY4" fmla="*/ 3 h 64239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8508366" h="6423990">
                    <a:moveTo>
                      <a:pt x="10681" y="3"/>
                    </a:moveTo>
                    <a:cubicBezTo>
                      <a:pt x="18142" y="2141326"/>
                      <a:pt x="-6014" y="4282670"/>
                      <a:pt x="1447" y="6423993"/>
                    </a:cubicBezTo>
                    <a:lnTo>
                      <a:pt x="8496871" y="6308188"/>
                    </a:lnTo>
                    <a:cubicBezTo>
                      <a:pt x="8500702" y="4275028"/>
                      <a:pt x="8504532" y="2241867"/>
                      <a:pt x="8508363" y="208707"/>
                    </a:cubicBezTo>
                    <a:lnTo>
                      <a:pt x="10681" y="3"/>
                    </a:lnTo>
                    <a:close/>
                  </a:path>
                </a:pathLst>
              </a:custGeom>
              <a:solidFill>
                <a:schemeClr val="tx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800"/>
              </a:p>
            </p:txBody>
          </p:sp>
          <p:sp>
            <p:nvSpPr>
              <p:cNvPr id="25" name="Oval 24">
                <a:extLst>
                  <a:ext uri="{FF2B5EF4-FFF2-40B4-BE49-F238E27FC236}">
                    <a16:creationId xmlns:a16="http://schemas.microsoft.com/office/drawing/2014/main" id="{7D37934C-32A8-3FAE-D911-1BCEC938F070}"/>
                  </a:ext>
                </a:extLst>
              </p:cNvPr>
              <p:cNvSpPr/>
              <p:nvPr/>
            </p:nvSpPr>
            <p:spPr>
              <a:xfrm>
                <a:off x="8620635" y="103977"/>
                <a:ext cx="553673" cy="553673"/>
              </a:xfrm>
              <a:prstGeom prst="ellipse">
                <a:avLst/>
              </a:prstGeom>
              <a:solidFill>
                <a:srgbClr val="FFFF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800"/>
              </a:p>
            </p:txBody>
          </p:sp>
          <p:sp>
            <p:nvSpPr>
              <p:cNvPr id="26" name="Oval 25">
                <a:extLst>
                  <a:ext uri="{FF2B5EF4-FFF2-40B4-BE49-F238E27FC236}">
                    <a16:creationId xmlns:a16="http://schemas.microsoft.com/office/drawing/2014/main" id="{77FA69F5-3AC7-3378-9D5E-65930B7519DE}"/>
                  </a:ext>
                </a:extLst>
              </p:cNvPr>
              <p:cNvSpPr/>
              <p:nvPr/>
            </p:nvSpPr>
            <p:spPr>
              <a:xfrm>
                <a:off x="8620635" y="103819"/>
                <a:ext cx="554041" cy="554041"/>
              </a:xfrm>
              <a:prstGeom prst="ellipse">
                <a:avLst/>
              </a:prstGeom>
              <a:solidFill>
                <a:srgbClr val="FFFF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srgbClr val="FFFFEF"/>
                  </a:solidFill>
                  <a:effectLst/>
                  <a:uLnTx/>
                  <a:uFillTx/>
                  <a:latin typeface="United Curriculum" pitchFamily="2" charset="0"/>
                  <a:ea typeface="+mn-ea"/>
                  <a:cs typeface="+mn-cs"/>
                </a:endParaRPr>
              </a:p>
            </p:txBody>
          </p:sp>
        </p:grpSp>
        <p:pic>
          <p:nvPicPr>
            <p:cNvPr id="22" name="Picture 21" descr="Icon&#10;&#10;Description automatically generated">
              <a:extLst>
                <a:ext uri="{FF2B5EF4-FFF2-40B4-BE49-F238E27FC236}">
                  <a16:creationId xmlns:a16="http://schemas.microsoft.com/office/drawing/2014/main" id="{6EFDEF14-E2CE-6931-9A9F-D30217D03549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931047" y="161534"/>
              <a:ext cx="438558" cy="438558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41738407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8">
            <a:extLst>
              <a:ext uri="{FF2B5EF4-FFF2-40B4-BE49-F238E27FC236}">
                <a16:creationId xmlns:a16="http://schemas.microsoft.com/office/drawing/2014/main" id="{43591439-98C7-4B7A-B4ED-5E7C270C2F7E}"/>
              </a:ext>
            </a:extLst>
          </p:cNvPr>
          <p:cNvSpPr txBox="1">
            <a:spLocks/>
          </p:cNvSpPr>
          <p:nvPr userDrawn="1"/>
        </p:nvSpPr>
        <p:spPr>
          <a:xfrm>
            <a:off x="11628208" y="6595205"/>
            <a:ext cx="715671" cy="25831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algn="ctr">
              <a:lnSpc>
                <a:spcPct val="120000"/>
              </a:lnSpc>
              <a:spcAft>
                <a:spcPts val="1200"/>
              </a:spcAft>
              <a:defRPr/>
            </a:pPr>
            <a:fld id="{4ED6C2F0-FBD1-426F-9B4C-B8329A4C5625}" type="slidenum">
              <a:rPr lang="en-US" sz="900" b="1">
                <a:solidFill>
                  <a:schemeClr val="bg2"/>
                </a:solidFill>
                <a:latin typeface="United Curriculum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pPr algn="ctr">
                <a:lnSpc>
                  <a:spcPct val="120000"/>
                </a:lnSpc>
                <a:spcAft>
                  <a:spcPts val="1200"/>
                </a:spcAft>
                <a:defRPr/>
              </a:pPr>
              <a:t>‹#›</a:t>
            </a:fld>
            <a:r>
              <a:rPr lang="en-US" sz="900" b="1">
                <a:solidFill>
                  <a:schemeClr val="bg2"/>
                </a:solidFill>
                <a:latin typeface="United Curriculum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t> </a:t>
            </a:r>
            <a:endParaRPr lang="en-GB" sz="1050">
              <a:solidFill>
                <a:schemeClr val="bg2"/>
              </a:solidFill>
              <a:latin typeface="United Curriculum" pitchFamily="2" charset="0"/>
              <a:ea typeface="Roboto" panose="02000000000000000000" pitchFamily="2" charset="0"/>
              <a:cs typeface="Times New Roman" panose="02020603050405020304" pitchFamily="18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F55BF6F-F1CD-2D62-596D-FB968C2E52A0}"/>
              </a:ext>
            </a:extLst>
          </p:cNvPr>
          <p:cNvSpPr/>
          <p:nvPr userDrawn="1"/>
        </p:nvSpPr>
        <p:spPr>
          <a:xfrm rot="5400000">
            <a:off x="8698325" y="3066837"/>
            <a:ext cx="6586267" cy="43483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439819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3: Aut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4957C279-D0FE-4860-935F-C55F4C9B8DA2}"/>
              </a:ext>
            </a:extLst>
          </p:cNvPr>
          <p:cNvSpPr/>
          <p:nvPr userDrawn="1"/>
        </p:nvSpPr>
        <p:spPr>
          <a:xfrm>
            <a:off x="-18849" y="186280"/>
            <a:ext cx="9999593" cy="553998"/>
          </a:xfrm>
          <a:custGeom>
            <a:avLst/>
            <a:gdLst>
              <a:gd name="connsiteX0" fmla="*/ 104172 w 8669438"/>
              <a:gd name="connsiteY0" fmla="*/ 0 h 6423949"/>
              <a:gd name="connsiteX1" fmla="*/ 0 w 8669438"/>
              <a:gd name="connsiteY1" fmla="*/ 6423949 h 6423949"/>
              <a:gd name="connsiteX2" fmla="*/ 8669438 w 8669438"/>
              <a:gd name="connsiteY2" fmla="*/ 6308202 h 6423949"/>
              <a:gd name="connsiteX3" fmla="*/ 8599990 w 8669438"/>
              <a:gd name="connsiteY3" fmla="*/ 138896 h 6423949"/>
              <a:gd name="connsiteX4" fmla="*/ 104172 w 8669438"/>
              <a:gd name="connsiteY4" fmla="*/ 0 h 6423949"/>
              <a:gd name="connsiteX0" fmla="*/ 16157 w 8581423"/>
              <a:gd name="connsiteY0" fmla="*/ 0 h 6423949"/>
              <a:gd name="connsiteX1" fmla="*/ 0 w 8581423"/>
              <a:gd name="connsiteY1" fmla="*/ 6423949 h 6423949"/>
              <a:gd name="connsiteX2" fmla="*/ 8581423 w 8581423"/>
              <a:gd name="connsiteY2" fmla="*/ 6308202 h 6423949"/>
              <a:gd name="connsiteX3" fmla="*/ 8511975 w 8581423"/>
              <a:gd name="connsiteY3" fmla="*/ 138896 h 6423949"/>
              <a:gd name="connsiteX4" fmla="*/ 16157 w 8581423"/>
              <a:gd name="connsiteY4" fmla="*/ 0 h 6423949"/>
              <a:gd name="connsiteX0" fmla="*/ 79025 w 8581423"/>
              <a:gd name="connsiteY0" fmla="*/ 0 h 6423949"/>
              <a:gd name="connsiteX1" fmla="*/ 0 w 8581423"/>
              <a:gd name="connsiteY1" fmla="*/ 6423949 h 6423949"/>
              <a:gd name="connsiteX2" fmla="*/ 8581423 w 8581423"/>
              <a:gd name="connsiteY2" fmla="*/ 6308202 h 6423949"/>
              <a:gd name="connsiteX3" fmla="*/ 8511975 w 8581423"/>
              <a:gd name="connsiteY3" fmla="*/ 138896 h 6423949"/>
              <a:gd name="connsiteX4" fmla="*/ 79025 w 8581423"/>
              <a:gd name="connsiteY4" fmla="*/ 0 h 6423949"/>
              <a:gd name="connsiteX0" fmla="*/ 36589 w 8581423"/>
              <a:gd name="connsiteY0" fmla="*/ 0 h 6423949"/>
              <a:gd name="connsiteX1" fmla="*/ 0 w 8581423"/>
              <a:gd name="connsiteY1" fmla="*/ 6423949 h 6423949"/>
              <a:gd name="connsiteX2" fmla="*/ 8581423 w 8581423"/>
              <a:gd name="connsiteY2" fmla="*/ 6308202 h 6423949"/>
              <a:gd name="connsiteX3" fmla="*/ 8511975 w 8581423"/>
              <a:gd name="connsiteY3" fmla="*/ 138896 h 6423949"/>
              <a:gd name="connsiteX4" fmla="*/ 36589 w 8581423"/>
              <a:gd name="connsiteY4" fmla="*/ 0 h 6423949"/>
              <a:gd name="connsiteX0" fmla="*/ 1435 w 8546269"/>
              <a:gd name="connsiteY0" fmla="*/ 0 h 6423949"/>
              <a:gd name="connsiteX1" fmla="*/ 2567 w 8546269"/>
              <a:gd name="connsiteY1" fmla="*/ 6423949 h 6423949"/>
              <a:gd name="connsiteX2" fmla="*/ 8546269 w 8546269"/>
              <a:gd name="connsiteY2" fmla="*/ 6308202 h 6423949"/>
              <a:gd name="connsiteX3" fmla="*/ 8476821 w 8546269"/>
              <a:gd name="connsiteY3" fmla="*/ 138896 h 6423949"/>
              <a:gd name="connsiteX4" fmla="*/ 1435 w 8546269"/>
              <a:gd name="connsiteY4" fmla="*/ 0 h 6423949"/>
              <a:gd name="connsiteX0" fmla="*/ 1435 w 8546269"/>
              <a:gd name="connsiteY0" fmla="*/ 0 h 6423949"/>
              <a:gd name="connsiteX1" fmla="*/ 2567 w 8546269"/>
              <a:gd name="connsiteY1" fmla="*/ 6423949 h 6423949"/>
              <a:gd name="connsiteX2" fmla="*/ 8546269 w 8546269"/>
              <a:gd name="connsiteY2" fmla="*/ 6308202 h 6423949"/>
              <a:gd name="connsiteX3" fmla="*/ 8296393 w 8546269"/>
              <a:gd name="connsiteY3" fmla="*/ 138898 h 6423949"/>
              <a:gd name="connsiteX4" fmla="*/ 1435 w 8546269"/>
              <a:gd name="connsiteY4" fmla="*/ 0 h 6423949"/>
              <a:gd name="connsiteX0" fmla="*/ 1435 w 8546269"/>
              <a:gd name="connsiteY0" fmla="*/ 26944 h 6450893"/>
              <a:gd name="connsiteX1" fmla="*/ 2567 w 8546269"/>
              <a:gd name="connsiteY1" fmla="*/ 6450893 h 6450893"/>
              <a:gd name="connsiteX2" fmla="*/ 8546269 w 8546269"/>
              <a:gd name="connsiteY2" fmla="*/ 6335146 h 6450893"/>
              <a:gd name="connsiteX3" fmla="*/ 8276650 w 8546269"/>
              <a:gd name="connsiteY3" fmla="*/ 0 h 6450893"/>
              <a:gd name="connsiteX4" fmla="*/ 1435 w 8546269"/>
              <a:gd name="connsiteY4" fmla="*/ 26944 h 6450893"/>
              <a:gd name="connsiteX0" fmla="*/ 1435 w 8546269"/>
              <a:gd name="connsiteY0" fmla="*/ 82225 h 6506174"/>
              <a:gd name="connsiteX1" fmla="*/ 2567 w 8546269"/>
              <a:gd name="connsiteY1" fmla="*/ 6506174 h 6506174"/>
              <a:gd name="connsiteX2" fmla="*/ 8546269 w 8546269"/>
              <a:gd name="connsiteY2" fmla="*/ 6390427 h 6506174"/>
              <a:gd name="connsiteX3" fmla="*/ 8266777 w 8546269"/>
              <a:gd name="connsiteY3" fmla="*/ 0 h 6506174"/>
              <a:gd name="connsiteX4" fmla="*/ 1435 w 8546269"/>
              <a:gd name="connsiteY4" fmla="*/ 82225 h 6506174"/>
              <a:gd name="connsiteX0" fmla="*/ 1435 w 8546269"/>
              <a:gd name="connsiteY0" fmla="*/ 0 h 6423949"/>
              <a:gd name="connsiteX1" fmla="*/ 2567 w 8546269"/>
              <a:gd name="connsiteY1" fmla="*/ 6423949 h 6423949"/>
              <a:gd name="connsiteX2" fmla="*/ 8546269 w 8546269"/>
              <a:gd name="connsiteY2" fmla="*/ 6308202 h 6423949"/>
              <a:gd name="connsiteX3" fmla="*/ 8266777 w 8546269"/>
              <a:gd name="connsiteY3" fmla="*/ 55977 h 6423949"/>
              <a:gd name="connsiteX4" fmla="*/ 1435 w 8546269"/>
              <a:gd name="connsiteY4" fmla="*/ 0 h 6423949"/>
              <a:gd name="connsiteX0" fmla="*/ 1435 w 8546269"/>
              <a:gd name="connsiteY0" fmla="*/ 0 h 6423949"/>
              <a:gd name="connsiteX1" fmla="*/ 2567 w 8546269"/>
              <a:gd name="connsiteY1" fmla="*/ 6423949 h 6423949"/>
              <a:gd name="connsiteX2" fmla="*/ 8546269 w 8546269"/>
              <a:gd name="connsiteY2" fmla="*/ 6308202 h 6423949"/>
              <a:gd name="connsiteX3" fmla="*/ 8247032 w 8546269"/>
              <a:gd name="connsiteY3" fmla="*/ 28337 h 6423949"/>
              <a:gd name="connsiteX4" fmla="*/ 1435 w 8546269"/>
              <a:gd name="connsiteY4" fmla="*/ 0 h 6423949"/>
              <a:gd name="connsiteX0" fmla="*/ 1435 w 8546269"/>
              <a:gd name="connsiteY0" fmla="*/ 54584 h 6478533"/>
              <a:gd name="connsiteX1" fmla="*/ 2567 w 8546269"/>
              <a:gd name="connsiteY1" fmla="*/ 6478533 h 6478533"/>
              <a:gd name="connsiteX2" fmla="*/ 8546269 w 8546269"/>
              <a:gd name="connsiteY2" fmla="*/ 6362786 h 6478533"/>
              <a:gd name="connsiteX3" fmla="*/ 8227286 w 8546269"/>
              <a:gd name="connsiteY3" fmla="*/ 0 h 6478533"/>
              <a:gd name="connsiteX4" fmla="*/ 1435 w 8546269"/>
              <a:gd name="connsiteY4" fmla="*/ 54584 h 6478533"/>
              <a:gd name="connsiteX0" fmla="*/ 1435 w 8546269"/>
              <a:gd name="connsiteY0" fmla="*/ 0 h 6423949"/>
              <a:gd name="connsiteX1" fmla="*/ 2567 w 8546269"/>
              <a:gd name="connsiteY1" fmla="*/ 6423949 h 6423949"/>
              <a:gd name="connsiteX2" fmla="*/ 8546269 w 8546269"/>
              <a:gd name="connsiteY2" fmla="*/ 6308202 h 6423949"/>
              <a:gd name="connsiteX3" fmla="*/ 8237159 w 8546269"/>
              <a:gd name="connsiteY3" fmla="*/ 55977 h 6423949"/>
              <a:gd name="connsiteX4" fmla="*/ 1435 w 8546269"/>
              <a:gd name="connsiteY4" fmla="*/ 0 h 6423949"/>
              <a:gd name="connsiteX0" fmla="*/ 1435 w 8546269"/>
              <a:gd name="connsiteY0" fmla="*/ 0 h 6423949"/>
              <a:gd name="connsiteX1" fmla="*/ 2567 w 8546269"/>
              <a:gd name="connsiteY1" fmla="*/ 6423949 h 6423949"/>
              <a:gd name="connsiteX2" fmla="*/ 8546269 w 8546269"/>
              <a:gd name="connsiteY2" fmla="*/ 6308202 h 6423949"/>
              <a:gd name="connsiteX3" fmla="*/ 8237159 w 8546269"/>
              <a:gd name="connsiteY3" fmla="*/ 55977 h 6423949"/>
              <a:gd name="connsiteX4" fmla="*/ 1435 w 8546269"/>
              <a:gd name="connsiteY4" fmla="*/ 0 h 6423949"/>
              <a:gd name="connsiteX0" fmla="*/ 1435 w 8566014"/>
              <a:gd name="connsiteY0" fmla="*/ 0 h 6423949"/>
              <a:gd name="connsiteX1" fmla="*/ 2567 w 8566014"/>
              <a:gd name="connsiteY1" fmla="*/ 6423949 h 6423949"/>
              <a:gd name="connsiteX2" fmla="*/ 8566014 w 8566014"/>
              <a:gd name="connsiteY2" fmla="*/ 6391129 h 6423949"/>
              <a:gd name="connsiteX3" fmla="*/ 8237159 w 8566014"/>
              <a:gd name="connsiteY3" fmla="*/ 55977 h 6423949"/>
              <a:gd name="connsiteX4" fmla="*/ 1435 w 8566014"/>
              <a:gd name="connsiteY4" fmla="*/ 0 h 6423949"/>
              <a:gd name="connsiteX0" fmla="*/ 1435 w 8566014"/>
              <a:gd name="connsiteY0" fmla="*/ 0 h 6423949"/>
              <a:gd name="connsiteX1" fmla="*/ 2567 w 8566014"/>
              <a:gd name="connsiteY1" fmla="*/ 6423949 h 6423949"/>
              <a:gd name="connsiteX2" fmla="*/ 8566014 w 8566014"/>
              <a:gd name="connsiteY2" fmla="*/ 6391129 h 6423949"/>
              <a:gd name="connsiteX3" fmla="*/ 8467083 w 8566014"/>
              <a:gd name="connsiteY3" fmla="*/ 55984 h 6423949"/>
              <a:gd name="connsiteX4" fmla="*/ 1435 w 8566014"/>
              <a:gd name="connsiteY4" fmla="*/ 0 h 64239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566014" h="6423949">
                <a:moveTo>
                  <a:pt x="1435" y="0"/>
                </a:moveTo>
                <a:cubicBezTo>
                  <a:pt x="-3951" y="2141316"/>
                  <a:pt x="7953" y="4282633"/>
                  <a:pt x="2567" y="6423949"/>
                </a:cubicBezTo>
                <a:lnTo>
                  <a:pt x="8566014" y="6391129"/>
                </a:lnTo>
                <a:lnTo>
                  <a:pt x="8467083" y="55984"/>
                </a:lnTo>
                <a:lnTo>
                  <a:pt x="1435" y="0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GB" sz="2000" b="1">
              <a:solidFill>
                <a:srgbClr val="FFFFFF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E3AAD540-1946-4354-A148-CE8D031A048B}"/>
              </a:ext>
            </a:extLst>
          </p:cNvPr>
          <p:cNvSpPr/>
          <p:nvPr userDrawn="1"/>
        </p:nvSpPr>
        <p:spPr>
          <a:xfrm rot="5400000">
            <a:off x="8787053" y="3148696"/>
            <a:ext cx="6581973" cy="272272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2D88A2C8-001F-4418-BEF4-1F3EA8701DE2}"/>
              </a:ext>
            </a:extLst>
          </p:cNvPr>
          <p:cNvSpPr/>
          <p:nvPr userDrawn="1"/>
        </p:nvSpPr>
        <p:spPr>
          <a:xfrm rot="5400000">
            <a:off x="8787052" y="3148696"/>
            <a:ext cx="6581973" cy="272272"/>
          </a:xfrm>
          <a:prstGeom prst="rect">
            <a:avLst/>
          </a:prstGeom>
          <a:solidFill>
            <a:schemeClr val="accent1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9E11304F-8817-4BE7-98BB-236BA6600322}"/>
              </a:ext>
            </a:extLst>
          </p:cNvPr>
          <p:cNvSpPr/>
          <p:nvPr userDrawn="1"/>
        </p:nvSpPr>
        <p:spPr>
          <a:xfrm rot="5400000">
            <a:off x="10903575" y="866527"/>
            <a:ext cx="2186362" cy="43483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 spc="50" baseline="0"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15" name="Text Placeholder 2">
            <a:extLst>
              <a:ext uri="{FF2B5EF4-FFF2-40B4-BE49-F238E27FC236}">
                <a16:creationId xmlns:a16="http://schemas.microsoft.com/office/drawing/2014/main" id="{F63A3CC8-2FBD-4435-B4BD-4B71380E8B3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50094" y="234235"/>
            <a:ext cx="9478446" cy="458089"/>
          </a:xfrm>
          <a:prstGeom prst="rect">
            <a:avLst/>
          </a:prstGeom>
        </p:spPr>
        <p:txBody>
          <a:bodyPr anchor="ctr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3000" b="0" baseline="0">
                <a:ln w="12700">
                  <a:solidFill>
                    <a:schemeClr val="bg2"/>
                  </a:solidFill>
                </a:ln>
                <a:solidFill>
                  <a:schemeClr val="bg2"/>
                </a:solidFill>
                <a:latin typeface="+mj-lt"/>
              </a:defRPr>
            </a:lvl1pPr>
            <a:lvl5pPr>
              <a:defRPr/>
            </a:lvl5pPr>
          </a:lstStyle>
          <a:p>
            <a:pPr lvl="0"/>
            <a:r>
              <a:rPr lang="en-US"/>
              <a:t>Enter Title Here</a:t>
            </a:r>
            <a:endParaRPr lang="en-GB"/>
          </a:p>
        </p:txBody>
      </p:sp>
      <p:sp>
        <p:nvSpPr>
          <p:cNvPr id="22" name="Subtitle 8">
            <a:extLst>
              <a:ext uri="{FF2B5EF4-FFF2-40B4-BE49-F238E27FC236}">
                <a16:creationId xmlns:a16="http://schemas.microsoft.com/office/drawing/2014/main" id="{BC87AE7C-E272-4C92-877F-7950AA0D31F8}"/>
              </a:ext>
            </a:extLst>
          </p:cNvPr>
          <p:cNvSpPr txBox="1">
            <a:spLocks/>
          </p:cNvSpPr>
          <p:nvPr userDrawn="1"/>
        </p:nvSpPr>
        <p:spPr>
          <a:xfrm>
            <a:off x="11628208" y="6595205"/>
            <a:ext cx="715671" cy="25831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algn="ctr">
              <a:lnSpc>
                <a:spcPct val="120000"/>
              </a:lnSpc>
              <a:spcAft>
                <a:spcPts val="1200"/>
              </a:spcAft>
              <a:defRPr/>
            </a:pPr>
            <a:fld id="{4ED6C2F0-FBD1-426F-9B4C-B8329A4C5625}" type="slidenum">
              <a:rPr lang="en-US" sz="900" b="1">
                <a:solidFill>
                  <a:schemeClr val="bg2"/>
                </a:solidFill>
                <a:latin typeface="United Curriculum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pPr algn="ctr">
                <a:lnSpc>
                  <a:spcPct val="120000"/>
                </a:lnSpc>
                <a:spcAft>
                  <a:spcPts val="1200"/>
                </a:spcAft>
                <a:defRPr/>
              </a:pPr>
              <a:t>‹#›</a:t>
            </a:fld>
            <a:r>
              <a:rPr lang="en-US" sz="900" b="1">
                <a:solidFill>
                  <a:schemeClr val="bg2"/>
                </a:solidFill>
                <a:latin typeface="United Curriculum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t> </a:t>
            </a:r>
            <a:endParaRPr lang="en-GB" sz="1050">
              <a:solidFill>
                <a:schemeClr val="bg2"/>
              </a:solidFill>
              <a:latin typeface="United Curriculum" pitchFamily="2" charset="0"/>
              <a:ea typeface="Roboto" panose="02000000000000000000" pitchFamily="2" charset="0"/>
              <a:cs typeface="Times New Roman" panose="02020603050405020304" pitchFamily="18" charset="0"/>
            </a:endParaRPr>
          </a:p>
        </p:txBody>
      </p:sp>
      <p:grpSp>
        <p:nvGrpSpPr>
          <p:cNvPr id="25" name="Group 24">
            <a:extLst>
              <a:ext uri="{FF2B5EF4-FFF2-40B4-BE49-F238E27FC236}">
                <a16:creationId xmlns:a16="http://schemas.microsoft.com/office/drawing/2014/main" id="{C2A8A822-90F4-6BC8-C2C4-FDA42188355E}"/>
              </a:ext>
            </a:extLst>
          </p:cNvPr>
          <p:cNvGrpSpPr/>
          <p:nvPr userDrawn="1"/>
        </p:nvGrpSpPr>
        <p:grpSpPr>
          <a:xfrm>
            <a:off x="10295153" y="-8675"/>
            <a:ext cx="1311164" cy="748952"/>
            <a:chOff x="7607201" y="-8675"/>
            <a:chExt cx="1065321" cy="748952"/>
          </a:xfrm>
        </p:grpSpPr>
        <p:grpSp>
          <p:nvGrpSpPr>
            <p:cNvPr id="26" name="Group 25">
              <a:extLst>
                <a:ext uri="{FF2B5EF4-FFF2-40B4-BE49-F238E27FC236}">
                  <a16:creationId xmlns:a16="http://schemas.microsoft.com/office/drawing/2014/main" id="{37665D52-56CB-A955-ED5F-7819FB93F739}"/>
                </a:ext>
              </a:extLst>
            </p:cNvPr>
            <p:cNvGrpSpPr/>
            <p:nvPr userDrawn="1"/>
          </p:nvGrpSpPr>
          <p:grpSpPr>
            <a:xfrm>
              <a:off x="7607201" y="-8675"/>
              <a:ext cx="1065321" cy="748952"/>
              <a:chOff x="8354346" y="-8675"/>
              <a:chExt cx="1065321" cy="748952"/>
            </a:xfrm>
          </p:grpSpPr>
          <p:sp>
            <p:nvSpPr>
              <p:cNvPr id="28" name="Freeform: Shape 27">
                <a:extLst>
                  <a:ext uri="{FF2B5EF4-FFF2-40B4-BE49-F238E27FC236}">
                    <a16:creationId xmlns:a16="http://schemas.microsoft.com/office/drawing/2014/main" id="{39E11227-1DAA-B6DA-33A8-259327670D46}"/>
                  </a:ext>
                </a:extLst>
              </p:cNvPr>
              <p:cNvSpPr/>
              <p:nvPr userDrawn="1"/>
            </p:nvSpPr>
            <p:spPr>
              <a:xfrm rot="16200000">
                <a:off x="8512531" y="-166860"/>
                <a:ext cx="748952" cy="1065321"/>
              </a:xfrm>
              <a:custGeom>
                <a:avLst/>
                <a:gdLst>
                  <a:gd name="connsiteX0" fmla="*/ 104172 w 8669438"/>
                  <a:gd name="connsiteY0" fmla="*/ 0 h 6423949"/>
                  <a:gd name="connsiteX1" fmla="*/ 0 w 8669438"/>
                  <a:gd name="connsiteY1" fmla="*/ 6423949 h 6423949"/>
                  <a:gd name="connsiteX2" fmla="*/ 8669438 w 8669438"/>
                  <a:gd name="connsiteY2" fmla="*/ 6308202 h 6423949"/>
                  <a:gd name="connsiteX3" fmla="*/ 8599990 w 8669438"/>
                  <a:gd name="connsiteY3" fmla="*/ 138896 h 6423949"/>
                  <a:gd name="connsiteX4" fmla="*/ 104172 w 8669438"/>
                  <a:gd name="connsiteY4" fmla="*/ 0 h 6423949"/>
                  <a:gd name="connsiteX0" fmla="*/ 183248 w 8669438"/>
                  <a:gd name="connsiteY0" fmla="*/ 3 h 6423935"/>
                  <a:gd name="connsiteX1" fmla="*/ 0 w 8669438"/>
                  <a:gd name="connsiteY1" fmla="*/ 6423935 h 6423935"/>
                  <a:gd name="connsiteX2" fmla="*/ 8669438 w 8669438"/>
                  <a:gd name="connsiteY2" fmla="*/ 6308188 h 6423935"/>
                  <a:gd name="connsiteX3" fmla="*/ 8599990 w 8669438"/>
                  <a:gd name="connsiteY3" fmla="*/ 138882 h 6423935"/>
                  <a:gd name="connsiteX4" fmla="*/ 183248 w 8669438"/>
                  <a:gd name="connsiteY4" fmla="*/ 3 h 6423935"/>
                  <a:gd name="connsiteX0" fmla="*/ 25077 w 8511267"/>
                  <a:gd name="connsiteY0" fmla="*/ 3 h 6441408"/>
                  <a:gd name="connsiteX1" fmla="*/ -3 w 8511267"/>
                  <a:gd name="connsiteY1" fmla="*/ 6441405 h 6441408"/>
                  <a:gd name="connsiteX2" fmla="*/ 8511267 w 8511267"/>
                  <a:gd name="connsiteY2" fmla="*/ 6308188 h 6441408"/>
                  <a:gd name="connsiteX3" fmla="*/ 8441819 w 8511267"/>
                  <a:gd name="connsiteY3" fmla="*/ 138882 h 6441408"/>
                  <a:gd name="connsiteX4" fmla="*/ 25077 w 8511267"/>
                  <a:gd name="connsiteY4" fmla="*/ 3 h 6441408"/>
                  <a:gd name="connsiteX0" fmla="*/ 3 w 8486193"/>
                  <a:gd name="connsiteY0" fmla="*/ 3 h 6423976"/>
                  <a:gd name="connsiteX1" fmla="*/ 22387 w 8486193"/>
                  <a:gd name="connsiteY1" fmla="*/ 6423973 h 6423976"/>
                  <a:gd name="connsiteX2" fmla="*/ 8486193 w 8486193"/>
                  <a:gd name="connsiteY2" fmla="*/ 6308188 h 6423976"/>
                  <a:gd name="connsiteX3" fmla="*/ 8416745 w 8486193"/>
                  <a:gd name="connsiteY3" fmla="*/ 138882 h 6423976"/>
                  <a:gd name="connsiteX4" fmla="*/ 3 w 8486193"/>
                  <a:gd name="connsiteY4" fmla="*/ 3 h 6423976"/>
                  <a:gd name="connsiteX0" fmla="*/ 10681 w 8496871"/>
                  <a:gd name="connsiteY0" fmla="*/ 3 h 6423990"/>
                  <a:gd name="connsiteX1" fmla="*/ 1447 w 8496871"/>
                  <a:gd name="connsiteY1" fmla="*/ 6423993 h 6423990"/>
                  <a:gd name="connsiteX2" fmla="*/ 8496871 w 8496871"/>
                  <a:gd name="connsiteY2" fmla="*/ 6308188 h 6423990"/>
                  <a:gd name="connsiteX3" fmla="*/ 8427423 w 8496871"/>
                  <a:gd name="connsiteY3" fmla="*/ 138882 h 6423990"/>
                  <a:gd name="connsiteX4" fmla="*/ 10681 w 8496871"/>
                  <a:gd name="connsiteY4" fmla="*/ 3 h 6423990"/>
                  <a:gd name="connsiteX0" fmla="*/ 10681 w 8508366"/>
                  <a:gd name="connsiteY0" fmla="*/ 3 h 6423990"/>
                  <a:gd name="connsiteX1" fmla="*/ 1447 w 8508366"/>
                  <a:gd name="connsiteY1" fmla="*/ 6423993 h 6423990"/>
                  <a:gd name="connsiteX2" fmla="*/ 8496871 w 8508366"/>
                  <a:gd name="connsiteY2" fmla="*/ 6308188 h 6423990"/>
                  <a:gd name="connsiteX3" fmla="*/ 8508363 w 8508366"/>
                  <a:gd name="connsiteY3" fmla="*/ 208707 h 6423990"/>
                  <a:gd name="connsiteX4" fmla="*/ 10681 w 8508366"/>
                  <a:gd name="connsiteY4" fmla="*/ 3 h 64239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8508366" h="6423990">
                    <a:moveTo>
                      <a:pt x="10681" y="3"/>
                    </a:moveTo>
                    <a:cubicBezTo>
                      <a:pt x="18142" y="2141326"/>
                      <a:pt x="-6014" y="4282670"/>
                      <a:pt x="1447" y="6423993"/>
                    </a:cubicBezTo>
                    <a:lnTo>
                      <a:pt x="8496871" y="6308188"/>
                    </a:lnTo>
                    <a:cubicBezTo>
                      <a:pt x="8500702" y="4275028"/>
                      <a:pt x="8504532" y="2241867"/>
                      <a:pt x="8508363" y="208707"/>
                    </a:cubicBezTo>
                    <a:lnTo>
                      <a:pt x="10681" y="3"/>
                    </a:lnTo>
                    <a:close/>
                  </a:path>
                </a:pathLst>
              </a:custGeom>
              <a:solidFill>
                <a:schemeClr val="tx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800"/>
              </a:p>
            </p:txBody>
          </p:sp>
          <p:sp>
            <p:nvSpPr>
              <p:cNvPr id="29" name="Oval 28">
                <a:extLst>
                  <a:ext uri="{FF2B5EF4-FFF2-40B4-BE49-F238E27FC236}">
                    <a16:creationId xmlns:a16="http://schemas.microsoft.com/office/drawing/2014/main" id="{9B137D8B-0229-F2FB-4A5D-CE4CB33AD05C}"/>
                  </a:ext>
                </a:extLst>
              </p:cNvPr>
              <p:cNvSpPr/>
              <p:nvPr/>
            </p:nvSpPr>
            <p:spPr>
              <a:xfrm>
                <a:off x="8620635" y="103977"/>
                <a:ext cx="553673" cy="553673"/>
              </a:xfrm>
              <a:prstGeom prst="ellipse">
                <a:avLst/>
              </a:prstGeom>
              <a:solidFill>
                <a:srgbClr val="FFFF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800"/>
              </a:p>
            </p:txBody>
          </p:sp>
          <p:sp>
            <p:nvSpPr>
              <p:cNvPr id="32" name="Oval 31">
                <a:extLst>
                  <a:ext uri="{FF2B5EF4-FFF2-40B4-BE49-F238E27FC236}">
                    <a16:creationId xmlns:a16="http://schemas.microsoft.com/office/drawing/2014/main" id="{0947E690-ED37-A010-5E2C-88D828F1EABD}"/>
                  </a:ext>
                </a:extLst>
              </p:cNvPr>
              <p:cNvSpPr/>
              <p:nvPr/>
            </p:nvSpPr>
            <p:spPr>
              <a:xfrm>
                <a:off x="8620635" y="103819"/>
                <a:ext cx="554041" cy="554041"/>
              </a:xfrm>
              <a:prstGeom prst="ellipse">
                <a:avLst/>
              </a:prstGeom>
              <a:solidFill>
                <a:srgbClr val="FFFF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srgbClr val="FFFFEF"/>
                  </a:solidFill>
                  <a:effectLst/>
                  <a:uLnTx/>
                  <a:uFillTx/>
                  <a:latin typeface="United Curriculum" pitchFamily="2" charset="0"/>
                  <a:ea typeface="+mn-ea"/>
                  <a:cs typeface="+mn-cs"/>
                </a:endParaRPr>
              </a:p>
            </p:txBody>
          </p:sp>
        </p:grpSp>
        <p:pic>
          <p:nvPicPr>
            <p:cNvPr id="27" name="Picture 26" descr="Icon&#10;&#10;Description automatically generated">
              <a:extLst>
                <a:ext uri="{FF2B5EF4-FFF2-40B4-BE49-F238E27FC236}">
                  <a16:creationId xmlns:a16="http://schemas.microsoft.com/office/drawing/2014/main" id="{0EC4CF5B-21B2-117A-8FC7-643250D8F1D6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931047" y="161534"/>
              <a:ext cx="438558" cy="438558"/>
            </a:xfrm>
            <a:prstGeom prst="rect">
              <a:avLst/>
            </a:prstGeom>
          </p:spPr>
        </p:pic>
      </p:grp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AD0ABF9-B3D3-2DE7-71F7-F02CD02C9FA1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 rot="16200000">
            <a:off x="10903207" y="877611"/>
            <a:ext cx="2186363" cy="412665"/>
          </a:xfrm>
          <a:prstGeom prst="rect">
            <a:avLst/>
          </a:prstGeom>
        </p:spPr>
        <p:txBody>
          <a:bodyPr/>
          <a:lstStyle>
            <a:lvl1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600" b="0">
                <a:latin typeface="+mj-lt"/>
              </a:defRPr>
            </a:lvl1pPr>
            <a:lvl2pPr marL="457200" indent="0">
              <a:buNone/>
              <a:defRPr sz="1600">
                <a:latin typeface="+mj-lt"/>
              </a:defRPr>
            </a:lvl2pPr>
            <a:lvl3pPr marL="914400" indent="0">
              <a:buNone/>
              <a:defRPr sz="1600">
                <a:latin typeface="+mj-lt"/>
              </a:defRPr>
            </a:lvl3pPr>
            <a:lvl4pPr marL="1371600" indent="0">
              <a:buNone/>
              <a:defRPr sz="1600">
                <a:latin typeface="+mj-lt"/>
              </a:defRPr>
            </a:lvl4pPr>
            <a:lvl5pPr marL="1828800" indent="0">
              <a:buNone/>
              <a:defRPr sz="1600">
                <a:latin typeface="+mj-lt"/>
              </a:defRPr>
            </a:lvl5pPr>
          </a:lstStyle>
          <a:p>
            <a:pPr lvl="0"/>
            <a:r>
              <a:rPr lang="en-US"/>
              <a:t>Year X: Term X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569777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3: Spr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>
            <a:extLst>
              <a:ext uri="{FF2B5EF4-FFF2-40B4-BE49-F238E27FC236}">
                <a16:creationId xmlns:a16="http://schemas.microsoft.com/office/drawing/2014/main" id="{BA5A464D-8721-4BEB-CC3B-BE1BF2AE5F3E}"/>
              </a:ext>
            </a:extLst>
          </p:cNvPr>
          <p:cNvSpPr/>
          <p:nvPr userDrawn="1"/>
        </p:nvSpPr>
        <p:spPr>
          <a:xfrm rot="5400000">
            <a:off x="8787053" y="3148696"/>
            <a:ext cx="6581973" cy="272272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46C9071D-7AB3-EBFB-07F6-02CBCE2F2329}"/>
              </a:ext>
            </a:extLst>
          </p:cNvPr>
          <p:cNvSpPr/>
          <p:nvPr userDrawn="1"/>
        </p:nvSpPr>
        <p:spPr>
          <a:xfrm rot="5400000">
            <a:off x="8787052" y="3148696"/>
            <a:ext cx="6581973" cy="272272"/>
          </a:xfrm>
          <a:prstGeom prst="rect">
            <a:avLst/>
          </a:prstGeom>
          <a:solidFill>
            <a:schemeClr val="accent1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364F7F9D-7FFB-431D-AF2F-AAC6CC568196}"/>
              </a:ext>
            </a:extLst>
          </p:cNvPr>
          <p:cNvSpPr/>
          <p:nvPr userDrawn="1"/>
        </p:nvSpPr>
        <p:spPr>
          <a:xfrm>
            <a:off x="-18849" y="186280"/>
            <a:ext cx="9999593" cy="553998"/>
          </a:xfrm>
          <a:custGeom>
            <a:avLst/>
            <a:gdLst>
              <a:gd name="connsiteX0" fmla="*/ 104172 w 8669438"/>
              <a:gd name="connsiteY0" fmla="*/ 0 h 6423949"/>
              <a:gd name="connsiteX1" fmla="*/ 0 w 8669438"/>
              <a:gd name="connsiteY1" fmla="*/ 6423949 h 6423949"/>
              <a:gd name="connsiteX2" fmla="*/ 8669438 w 8669438"/>
              <a:gd name="connsiteY2" fmla="*/ 6308202 h 6423949"/>
              <a:gd name="connsiteX3" fmla="*/ 8599990 w 8669438"/>
              <a:gd name="connsiteY3" fmla="*/ 138896 h 6423949"/>
              <a:gd name="connsiteX4" fmla="*/ 104172 w 8669438"/>
              <a:gd name="connsiteY4" fmla="*/ 0 h 6423949"/>
              <a:gd name="connsiteX0" fmla="*/ 16157 w 8581423"/>
              <a:gd name="connsiteY0" fmla="*/ 0 h 6423949"/>
              <a:gd name="connsiteX1" fmla="*/ 0 w 8581423"/>
              <a:gd name="connsiteY1" fmla="*/ 6423949 h 6423949"/>
              <a:gd name="connsiteX2" fmla="*/ 8581423 w 8581423"/>
              <a:gd name="connsiteY2" fmla="*/ 6308202 h 6423949"/>
              <a:gd name="connsiteX3" fmla="*/ 8511975 w 8581423"/>
              <a:gd name="connsiteY3" fmla="*/ 138896 h 6423949"/>
              <a:gd name="connsiteX4" fmla="*/ 16157 w 8581423"/>
              <a:gd name="connsiteY4" fmla="*/ 0 h 6423949"/>
              <a:gd name="connsiteX0" fmla="*/ 79025 w 8581423"/>
              <a:gd name="connsiteY0" fmla="*/ 0 h 6423949"/>
              <a:gd name="connsiteX1" fmla="*/ 0 w 8581423"/>
              <a:gd name="connsiteY1" fmla="*/ 6423949 h 6423949"/>
              <a:gd name="connsiteX2" fmla="*/ 8581423 w 8581423"/>
              <a:gd name="connsiteY2" fmla="*/ 6308202 h 6423949"/>
              <a:gd name="connsiteX3" fmla="*/ 8511975 w 8581423"/>
              <a:gd name="connsiteY3" fmla="*/ 138896 h 6423949"/>
              <a:gd name="connsiteX4" fmla="*/ 79025 w 8581423"/>
              <a:gd name="connsiteY4" fmla="*/ 0 h 6423949"/>
              <a:gd name="connsiteX0" fmla="*/ 36589 w 8581423"/>
              <a:gd name="connsiteY0" fmla="*/ 0 h 6423949"/>
              <a:gd name="connsiteX1" fmla="*/ 0 w 8581423"/>
              <a:gd name="connsiteY1" fmla="*/ 6423949 h 6423949"/>
              <a:gd name="connsiteX2" fmla="*/ 8581423 w 8581423"/>
              <a:gd name="connsiteY2" fmla="*/ 6308202 h 6423949"/>
              <a:gd name="connsiteX3" fmla="*/ 8511975 w 8581423"/>
              <a:gd name="connsiteY3" fmla="*/ 138896 h 6423949"/>
              <a:gd name="connsiteX4" fmla="*/ 36589 w 8581423"/>
              <a:gd name="connsiteY4" fmla="*/ 0 h 6423949"/>
              <a:gd name="connsiteX0" fmla="*/ 1435 w 8546269"/>
              <a:gd name="connsiteY0" fmla="*/ 0 h 6423949"/>
              <a:gd name="connsiteX1" fmla="*/ 2567 w 8546269"/>
              <a:gd name="connsiteY1" fmla="*/ 6423949 h 6423949"/>
              <a:gd name="connsiteX2" fmla="*/ 8546269 w 8546269"/>
              <a:gd name="connsiteY2" fmla="*/ 6308202 h 6423949"/>
              <a:gd name="connsiteX3" fmla="*/ 8476821 w 8546269"/>
              <a:gd name="connsiteY3" fmla="*/ 138896 h 6423949"/>
              <a:gd name="connsiteX4" fmla="*/ 1435 w 8546269"/>
              <a:gd name="connsiteY4" fmla="*/ 0 h 6423949"/>
              <a:gd name="connsiteX0" fmla="*/ 1435 w 8546269"/>
              <a:gd name="connsiteY0" fmla="*/ 0 h 6423949"/>
              <a:gd name="connsiteX1" fmla="*/ 2567 w 8546269"/>
              <a:gd name="connsiteY1" fmla="*/ 6423949 h 6423949"/>
              <a:gd name="connsiteX2" fmla="*/ 8546269 w 8546269"/>
              <a:gd name="connsiteY2" fmla="*/ 6308202 h 6423949"/>
              <a:gd name="connsiteX3" fmla="*/ 8296393 w 8546269"/>
              <a:gd name="connsiteY3" fmla="*/ 138898 h 6423949"/>
              <a:gd name="connsiteX4" fmla="*/ 1435 w 8546269"/>
              <a:gd name="connsiteY4" fmla="*/ 0 h 6423949"/>
              <a:gd name="connsiteX0" fmla="*/ 1435 w 8546269"/>
              <a:gd name="connsiteY0" fmla="*/ 26944 h 6450893"/>
              <a:gd name="connsiteX1" fmla="*/ 2567 w 8546269"/>
              <a:gd name="connsiteY1" fmla="*/ 6450893 h 6450893"/>
              <a:gd name="connsiteX2" fmla="*/ 8546269 w 8546269"/>
              <a:gd name="connsiteY2" fmla="*/ 6335146 h 6450893"/>
              <a:gd name="connsiteX3" fmla="*/ 8276650 w 8546269"/>
              <a:gd name="connsiteY3" fmla="*/ 0 h 6450893"/>
              <a:gd name="connsiteX4" fmla="*/ 1435 w 8546269"/>
              <a:gd name="connsiteY4" fmla="*/ 26944 h 6450893"/>
              <a:gd name="connsiteX0" fmla="*/ 1435 w 8546269"/>
              <a:gd name="connsiteY0" fmla="*/ 82225 h 6506174"/>
              <a:gd name="connsiteX1" fmla="*/ 2567 w 8546269"/>
              <a:gd name="connsiteY1" fmla="*/ 6506174 h 6506174"/>
              <a:gd name="connsiteX2" fmla="*/ 8546269 w 8546269"/>
              <a:gd name="connsiteY2" fmla="*/ 6390427 h 6506174"/>
              <a:gd name="connsiteX3" fmla="*/ 8266777 w 8546269"/>
              <a:gd name="connsiteY3" fmla="*/ 0 h 6506174"/>
              <a:gd name="connsiteX4" fmla="*/ 1435 w 8546269"/>
              <a:gd name="connsiteY4" fmla="*/ 82225 h 6506174"/>
              <a:gd name="connsiteX0" fmla="*/ 1435 w 8546269"/>
              <a:gd name="connsiteY0" fmla="*/ 0 h 6423949"/>
              <a:gd name="connsiteX1" fmla="*/ 2567 w 8546269"/>
              <a:gd name="connsiteY1" fmla="*/ 6423949 h 6423949"/>
              <a:gd name="connsiteX2" fmla="*/ 8546269 w 8546269"/>
              <a:gd name="connsiteY2" fmla="*/ 6308202 h 6423949"/>
              <a:gd name="connsiteX3" fmla="*/ 8266777 w 8546269"/>
              <a:gd name="connsiteY3" fmla="*/ 55977 h 6423949"/>
              <a:gd name="connsiteX4" fmla="*/ 1435 w 8546269"/>
              <a:gd name="connsiteY4" fmla="*/ 0 h 6423949"/>
              <a:gd name="connsiteX0" fmla="*/ 1435 w 8546269"/>
              <a:gd name="connsiteY0" fmla="*/ 0 h 6423949"/>
              <a:gd name="connsiteX1" fmla="*/ 2567 w 8546269"/>
              <a:gd name="connsiteY1" fmla="*/ 6423949 h 6423949"/>
              <a:gd name="connsiteX2" fmla="*/ 8546269 w 8546269"/>
              <a:gd name="connsiteY2" fmla="*/ 6308202 h 6423949"/>
              <a:gd name="connsiteX3" fmla="*/ 8247032 w 8546269"/>
              <a:gd name="connsiteY3" fmla="*/ 28337 h 6423949"/>
              <a:gd name="connsiteX4" fmla="*/ 1435 w 8546269"/>
              <a:gd name="connsiteY4" fmla="*/ 0 h 6423949"/>
              <a:gd name="connsiteX0" fmla="*/ 1435 w 8546269"/>
              <a:gd name="connsiteY0" fmla="*/ 54584 h 6478533"/>
              <a:gd name="connsiteX1" fmla="*/ 2567 w 8546269"/>
              <a:gd name="connsiteY1" fmla="*/ 6478533 h 6478533"/>
              <a:gd name="connsiteX2" fmla="*/ 8546269 w 8546269"/>
              <a:gd name="connsiteY2" fmla="*/ 6362786 h 6478533"/>
              <a:gd name="connsiteX3" fmla="*/ 8227286 w 8546269"/>
              <a:gd name="connsiteY3" fmla="*/ 0 h 6478533"/>
              <a:gd name="connsiteX4" fmla="*/ 1435 w 8546269"/>
              <a:gd name="connsiteY4" fmla="*/ 54584 h 6478533"/>
              <a:gd name="connsiteX0" fmla="*/ 1435 w 8546269"/>
              <a:gd name="connsiteY0" fmla="*/ 0 h 6423949"/>
              <a:gd name="connsiteX1" fmla="*/ 2567 w 8546269"/>
              <a:gd name="connsiteY1" fmla="*/ 6423949 h 6423949"/>
              <a:gd name="connsiteX2" fmla="*/ 8546269 w 8546269"/>
              <a:gd name="connsiteY2" fmla="*/ 6308202 h 6423949"/>
              <a:gd name="connsiteX3" fmla="*/ 8237159 w 8546269"/>
              <a:gd name="connsiteY3" fmla="*/ 55977 h 6423949"/>
              <a:gd name="connsiteX4" fmla="*/ 1435 w 8546269"/>
              <a:gd name="connsiteY4" fmla="*/ 0 h 6423949"/>
              <a:gd name="connsiteX0" fmla="*/ 1435 w 8546269"/>
              <a:gd name="connsiteY0" fmla="*/ 0 h 6423949"/>
              <a:gd name="connsiteX1" fmla="*/ 2567 w 8546269"/>
              <a:gd name="connsiteY1" fmla="*/ 6423949 h 6423949"/>
              <a:gd name="connsiteX2" fmla="*/ 8546269 w 8546269"/>
              <a:gd name="connsiteY2" fmla="*/ 6308202 h 6423949"/>
              <a:gd name="connsiteX3" fmla="*/ 8237159 w 8546269"/>
              <a:gd name="connsiteY3" fmla="*/ 55977 h 6423949"/>
              <a:gd name="connsiteX4" fmla="*/ 1435 w 8546269"/>
              <a:gd name="connsiteY4" fmla="*/ 0 h 6423949"/>
              <a:gd name="connsiteX0" fmla="*/ 1435 w 8566014"/>
              <a:gd name="connsiteY0" fmla="*/ 0 h 6423949"/>
              <a:gd name="connsiteX1" fmla="*/ 2567 w 8566014"/>
              <a:gd name="connsiteY1" fmla="*/ 6423949 h 6423949"/>
              <a:gd name="connsiteX2" fmla="*/ 8566014 w 8566014"/>
              <a:gd name="connsiteY2" fmla="*/ 6391129 h 6423949"/>
              <a:gd name="connsiteX3" fmla="*/ 8237159 w 8566014"/>
              <a:gd name="connsiteY3" fmla="*/ 55977 h 6423949"/>
              <a:gd name="connsiteX4" fmla="*/ 1435 w 8566014"/>
              <a:gd name="connsiteY4" fmla="*/ 0 h 6423949"/>
              <a:gd name="connsiteX0" fmla="*/ 1435 w 8566014"/>
              <a:gd name="connsiteY0" fmla="*/ 0 h 6423949"/>
              <a:gd name="connsiteX1" fmla="*/ 2567 w 8566014"/>
              <a:gd name="connsiteY1" fmla="*/ 6423949 h 6423949"/>
              <a:gd name="connsiteX2" fmla="*/ 8566014 w 8566014"/>
              <a:gd name="connsiteY2" fmla="*/ 6391129 h 6423949"/>
              <a:gd name="connsiteX3" fmla="*/ 8467083 w 8566014"/>
              <a:gd name="connsiteY3" fmla="*/ 55984 h 6423949"/>
              <a:gd name="connsiteX4" fmla="*/ 1435 w 8566014"/>
              <a:gd name="connsiteY4" fmla="*/ 0 h 64239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566014" h="6423949">
                <a:moveTo>
                  <a:pt x="1435" y="0"/>
                </a:moveTo>
                <a:cubicBezTo>
                  <a:pt x="-3951" y="2141316"/>
                  <a:pt x="7953" y="4282633"/>
                  <a:pt x="2567" y="6423949"/>
                </a:cubicBezTo>
                <a:lnTo>
                  <a:pt x="8566014" y="6391129"/>
                </a:lnTo>
                <a:lnTo>
                  <a:pt x="8467083" y="55984"/>
                </a:lnTo>
                <a:lnTo>
                  <a:pt x="1435" y="0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GB" sz="2000" b="1">
              <a:solidFill>
                <a:srgbClr val="FFFFFF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15" name="Text Placeholder 2">
            <a:extLst>
              <a:ext uri="{FF2B5EF4-FFF2-40B4-BE49-F238E27FC236}">
                <a16:creationId xmlns:a16="http://schemas.microsoft.com/office/drawing/2014/main" id="{33C5E11F-61BD-46F6-8978-39D5E7EC7E0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50094" y="234235"/>
            <a:ext cx="9478446" cy="458089"/>
          </a:xfrm>
          <a:prstGeom prst="rect">
            <a:avLst/>
          </a:prstGeom>
        </p:spPr>
        <p:txBody>
          <a:bodyPr anchor="ctr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3000" b="0" baseline="0">
                <a:ln w="12700">
                  <a:solidFill>
                    <a:schemeClr val="bg2"/>
                  </a:solidFill>
                </a:ln>
                <a:solidFill>
                  <a:schemeClr val="bg2"/>
                </a:solidFill>
                <a:latin typeface="+mj-lt"/>
              </a:defRPr>
            </a:lvl1pPr>
            <a:lvl5pPr>
              <a:defRPr/>
            </a:lvl5pPr>
          </a:lstStyle>
          <a:p>
            <a:pPr lvl="0"/>
            <a:r>
              <a:rPr lang="en-US"/>
              <a:t>Enter Title Here</a:t>
            </a:r>
            <a:endParaRPr lang="en-GB"/>
          </a:p>
        </p:txBody>
      </p:sp>
      <p:sp>
        <p:nvSpPr>
          <p:cNvPr id="31" name="Subtitle 8">
            <a:extLst>
              <a:ext uri="{FF2B5EF4-FFF2-40B4-BE49-F238E27FC236}">
                <a16:creationId xmlns:a16="http://schemas.microsoft.com/office/drawing/2014/main" id="{FA685C4A-AA2D-41CA-973C-0DFA910EEECC}"/>
              </a:ext>
            </a:extLst>
          </p:cNvPr>
          <p:cNvSpPr txBox="1">
            <a:spLocks/>
          </p:cNvSpPr>
          <p:nvPr userDrawn="1"/>
        </p:nvSpPr>
        <p:spPr>
          <a:xfrm>
            <a:off x="11628208" y="6595205"/>
            <a:ext cx="715671" cy="25831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algn="ctr">
              <a:lnSpc>
                <a:spcPct val="120000"/>
              </a:lnSpc>
              <a:spcAft>
                <a:spcPts val="1200"/>
              </a:spcAft>
              <a:defRPr/>
            </a:pPr>
            <a:fld id="{4ED6C2F0-FBD1-426F-9B4C-B8329A4C5625}" type="slidenum">
              <a:rPr lang="en-US" sz="900" b="1">
                <a:solidFill>
                  <a:schemeClr val="bg2"/>
                </a:solidFill>
                <a:latin typeface="United Curriculum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pPr algn="ctr">
                <a:lnSpc>
                  <a:spcPct val="120000"/>
                </a:lnSpc>
                <a:spcAft>
                  <a:spcPts val="1200"/>
                </a:spcAft>
                <a:defRPr/>
              </a:pPr>
              <a:t>‹#›</a:t>
            </a:fld>
            <a:r>
              <a:rPr lang="en-US" sz="900" b="1">
                <a:solidFill>
                  <a:schemeClr val="bg2"/>
                </a:solidFill>
                <a:latin typeface="United Curriculum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t> </a:t>
            </a:r>
            <a:endParaRPr lang="en-GB" sz="1050">
              <a:solidFill>
                <a:schemeClr val="bg2"/>
              </a:solidFill>
              <a:latin typeface="United Curriculum" pitchFamily="2" charset="0"/>
              <a:ea typeface="Roboto" panose="02000000000000000000" pitchFamily="2" charset="0"/>
              <a:cs typeface="Times New Roman" panose="02020603050405020304" pitchFamily="18" charset="0"/>
            </a:endParaRP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16891E85-5FB5-4F09-A97C-DE406486C7C9}"/>
              </a:ext>
            </a:extLst>
          </p:cNvPr>
          <p:cNvSpPr/>
          <p:nvPr userDrawn="1"/>
        </p:nvSpPr>
        <p:spPr>
          <a:xfrm rot="5400000">
            <a:off x="10911998" y="3054103"/>
            <a:ext cx="2194560" cy="43483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 spc="50" baseline="0"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grpSp>
        <p:nvGrpSpPr>
          <p:cNvPr id="24" name="Group 23">
            <a:extLst>
              <a:ext uri="{FF2B5EF4-FFF2-40B4-BE49-F238E27FC236}">
                <a16:creationId xmlns:a16="http://schemas.microsoft.com/office/drawing/2014/main" id="{B622A061-22CA-0353-9277-D24FC6D749FC}"/>
              </a:ext>
            </a:extLst>
          </p:cNvPr>
          <p:cNvGrpSpPr/>
          <p:nvPr userDrawn="1"/>
        </p:nvGrpSpPr>
        <p:grpSpPr>
          <a:xfrm>
            <a:off x="10295153" y="-8675"/>
            <a:ext cx="1311164" cy="748952"/>
            <a:chOff x="7607201" y="-8675"/>
            <a:chExt cx="1065321" cy="748952"/>
          </a:xfrm>
        </p:grpSpPr>
        <p:grpSp>
          <p:nvGrpSpPr>
            <p:cNvPr id="25" name="Group 24">
              <a:extLst>
                <a:ext uri="{FF2B5EF4-FFF2-40B4-BE49-F238E27FC236}">
                  <a16:creationId xmlns:a16="http://schemas.microsoft.com/office/drawing/2014/main" id="{D9C69400-0B7A-4DF0-363C-5E83C381C84A}"/>
                </a:ext>
              </a:extLst>
            </p:cNvPr>
            <p:cNvGrpSpPr/>
            <p:nvPr userDrawn="1"/>
          </p:nvGrpSpPr>
          <p:grpSpPr>
            <a:xfrm>
              <a:off x="7607201" y="-8675"/>
              <a:ext cx="1065321" cy="748952"/>
              <a:chOff x="8354346" y="-8675"/>
              <a:chExt cx="1065321" cy="748952"/>
            </a:xfrm>
          </p:grpSpPr>
          <p:sp>
            <p:nvSpPr>
              <p:cNvPr id="29" name="Freeform: Shape 28">
                <a:extLst>
                  <a:ext uri="{FF2B5EF4-FFF2-40B4-BE49-F238E27FC236}">
                    <a16:creationId xmlns:a16="http://schemas.microsoft.com/office/drawing/2014/main" id="{150359BF-EF0A-16D2-DD6A-ED05E4941561}"/>
                  </a:ext>
                </a:extLst>
              </p:cNvPr>
              <p:cNvSpPr/>
              <p:nvPr userDrawn="1"/>
            </p:nvSpPr>
            <p:spPr>
              <a:xfrm rot="16200000">
                <a:off x="8512531" y="-166860"/>
                <a:ext cx="748952" cy="1065321"/>
              </a:xfrm>
              <a:custGeom>
                <a:avLst/>
                <a:gdLst>
                  <a:gd name="connsiteX0" fmla="*/ 104172 w 8669438"/>
                  <a:gd name="connsiteY0" fmla="*/ 0 h 6423949"/>
                  <a:gd name="connsiteX1" fmla="*/ 0 w 8669438"/>
                  <a:gd name="connsiteY1" fmla="*/ 6423949 h 6423949"/>
                  <a:gd name="connsiteX2" fmla="*/ 8669438 w 8669438"/>
                  <a:gd name="connsiteY2" fmla="*/ 6308202 h 6423949"/>
                  <a:gd name="connsiteX3" fmla="*/ 8599990 w 8669438"/>
                  <a:gd name="connsiteY3" fmla="*/ 138896 h 6423949"/>
                  <a:gd name="connsiteX4" fmla="*/ 104172 w 8669438"/>
                  <a:gd name="connsiteY4" fmla="*/ 0 h 6423949"/>
                  <a:gd name="connsiteX0" fmla="*/ 183248 w 8669438"/>
                  <a:gd name="connsiteY0" fmla="*/ 3 h 6423935"/>
                  <a:gd name="connsiteX1" fmla="*/ 0 w 8669438"/>
                  <a:gd name="connsiteY1" fmla="*/ 6423935 h 6423935"/>
                  <a:gd name="connsiteX2" fmla="*/ 8669438 w 8669438"/>
                  <a:gd name="connsiteY2" fmla="*/ 6308188 h 6423935"/>
                  <a:gd name="connsiteX3" fmla="*/ 8599990 w 8669438"/>
                  <a:gd name="connsiteY3" fmla="*/ 138882 h 6423935"/>
                  <a:gd name="connsiteX4" fmla="*/ 183248 w 8669438"/>
                  <a:gd name="connsiteY4" fmla="*/ 3 h 6423935"/>
                  <a:gd name="connsiteX0" fmla="*/ 25077 w 8511267"/>
                  <a:gd name="connsiteY0" fmla="*/ 3 h 6441408"/>
                  <a:gd name="connsiteX1" fmla="*/ -3 w 8511267"/>
                  <a:gd name="connsiteY1" fmla="*/ 6441405 h 6441408"/>
                  <a:gd name="connsiteX2" fmla="*/ 8511267 w 8511267"/>
                  <a:gd name="connsiteY2" fmla="*/ 6308188 h 6441408"/>
                  <a:gd name="connsiteX3" fmla="*/ 8441819 w 8511267"/>
                  <a:gd name="connsiteY3" fmla="*/ 138882 h 6441408"/>
                  <a:gd name="connsiteX4" fmla="*/ 25077 w 8511267"/>
                  <a:gd name="connsiteY4" fmla="*/ 3 h 6441408"/>
                  <a:gd name="connsiteX0" fmla="*/ 3 w 8486193"/>
                  <a:gd name="connsiteY0" fmla="*/ 3 h 6423976"/>
                  <a:gd name="connsiteX1" fmla="*/ 22387 w 8486193"/>
                  <a:gd name="connsiteY1" fmla="*/ 6423973 h 6423976"/>
                  <a:gd name="connsiteX2" fmla="*/ 8486193 w 8486193"/>
                  <a:gd name="connsiteY2" fmla="*/ 6308188 h 6423976"/>
                  <a:gd name="connsiteX3" fmla="*/ 8416745 w 8486193"/>
                  <a:gd name="connsiteY3" fmla="*/ 138882 h 6423976"/>
                  <a:gd name="connsiteX4" fmla="*/ 3 w 8486193"/>
                  <a:gd name="connsiteY4" fmla="*/ 3 h 6423976"/>
                  <a:gd name="connsiteX0" fmla="*/ 10681 w 8496871"/>
                  <a:gd name="connsiteY0" fmla="*/ 3 h 6423990"/>
                  <a:gd name="connsiteX1" fmla="*/ 1447 w 8496871"/>
                  <a:gd name="connsiteY1" fmla="*/ 6423993 h 6423990"/>
                  <a:gd name="connsiteX2" fmla="*/ 8496871 w 8496871"/>
                  <a:gd name="connsiteY2" fmla="*/ 6308188 h 6423990"/>
                  <a:gd name="connsiteX3" fmla="*/ 8427423 w 8496871"/>
                  <a:gd name="connsiteY3" fmla="*/ 138882 h 6423990"/>
                  <a:gd name="connsiteX4" fmla="*/ 10681 w 8496871"/>
                  <a:gd name="connsiteY4" fmla="*/ 3 h 6423990"/>
                  <a:gd name="connsiteX0" fmla="*/ 10681 w 8508366"/>
                  <a:gd name="connsiteY0" fmla="*/ 3 h 6423990"/>
                  <a:gd name="connsiteX1" fmla="*/ 1447 w 8508366"/>
                  <a:gd name="connsiteY1" fmla="*/ 6423993 h 6423990"/>
                  <a:gd name="connsiteX2" fmla="*/ 8496871 w 8508366"/>
                  <a:gd name="connsiteY2" fmla="*/ 6308188 h 6423990"/>
                  <a:gd name="connsiteX3" fmla="*/ 8508363 w 8508366"/>
                  <a:gd name="connsiteY3" fmla="*/ 208707 h 6423990"/>
                  <a:gd name="connsiteX4" fmla="*/ 10681 w 8508366"/>
                  <a:gd name="connsiteY4" fmla="*/ 3 h 64239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8508366" h="6423990">
                    <a:moveTo>
                      <a:pt x="10681" y="3"/>
                    </a:moveTo>
                    <a:cubicBezTo>
                      <a:pt x="18142" y="2141326"/>
                      <a:pt x="-6014" y="4282670"/>
                      <a:pt x="1447" y="6423993"/>
                    </a:cubicBezTo>
                    <a:lnTo>
                      <a:pt x="8496871" y="6308188"/>
                    </a:lnTo>
                    <a:cubicBezTo>
                      <a:pt x="8500702" y="4275028"/>
                      <a:pt x="8504532" y="2241867"/>
                      <a:pt x="8508363" y="208707"/>
                    </a:cubicBezTo>
                    <a:lnTo>
                      <a:pt x="10681" y="3"/>
                    </a:lnTo>
                    <a:close/>
                  </a:path>
                </a:pathLst>
              </a:custGeom>
              <a:solidFill>
                <a:schemeClr val="tx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800"/>
              </a:p>
            </p:txBody>
          </p:sp>
          <p:sp>
            <p:nvSpPr>
              <p:cNvPr id="30" name="Oval 29">
                <a:extLst>
                  <a:ext uri="{FF2B5EF4-FFF2-40B4-BE49-F238E27FC236}">
                    <a16:creationId xmlns:a16="http://schemas.microsoft.com/office/drawing/2014/main" id="{A6AF0137-5E89-B7A5-C529-F46A447D2C1D}"/>
                  </a:ext>
                </a:extLst>
              </p:cNvPr>
              <p:cNvSpPr/>
              <p:nvPr/>
            </p:nvSpPr>
            <p:spPr>
              <a:xfrm>
                <a:off x="8620635" y="103977"/>
                <a:ext cx="553673" cy="553673"/>
              </a:xfrm>
              <a:prstGeom prst="ellipse">
                <a:avLst/>
              </a:prstGeom>
              <a:solidFill>
                <a:srgbClr val="FFFF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800"/>
              </a:p>
            </p:txBody>
          </p:sp>
          <p:sp>
            <p:nvSpPr>
              <p:cNvPr id="33" name="Oval 32">
                <a:extLst>
                  <a:ext uri="{FF2B5EF4-FFF2-40B4-BE49-F238E27FC236}">
                    <a16:creationId xmlns:a16="http://schemas.microsoft.com/office/drawing/2014/main" id="{31A140AE-AB37-F182-20F5-D96378C773F1}"/>
                  </a:ext>
                </a:extLst>
              </p:cNvPr>
              <p:cNvSpPr/>
              <p:nvPr/>
            </p:nvSpPr>
            <p:spPr>
              <a:xfrm>
                <a:off x="8620635" y="103819"/>
                <a:ext cx="554041" cy="554041"/>
              </a:xfrm>
              <a:prstGeom prst="ellipse">
                <a:avLst/>
              </a:prstGeom>
              <a:solidFill>
                <a:srgbClr val="FFFF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srgbClr val="FFFFEF"/>
                  </a:solidFill>
                  <a:effectLst/>
                  <a:uLnTx/>
                  <a:uFillTx/>
                  <a:latin typeface="United Curriculum" pitchFamily="2" charset="0"/>
                  <a:ea typeface="+mn-ea"/>
                  <a:cs typeface="+mn-cs"/>
                </a:endParaRPr>
              </a:p>
            </p:txBody>
          </p:sp>
        </p:grpSp>
        <p:pic>
          <p:nvPicPr>
            <p:cNvPr id="28" name="Picture 27" descr="Icon&#10;&#10;Description automatically generated">
              <a:extLst>
                <a:ext uri="{FF2B5EF4-FFF2-40B4-BE49-F238E27FC236}">
                  <a16:creationId xmlns:a16="http://schemas.microsoft.com/office/drawing/2014/main" id="{B9995690-28B6-E0A0-11E2-E883F7E092B4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931047" y="161534"/>
              <a:ext cx="438558" cy="438558"/>
            </a:xfrm>
            <a:prstGeom prst="rect">
              <a:avLst/>
            </a:prstGeom>
          </p:spPr>
        </p:pic>
      </p:grp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6DB9854E-B327-5D6F-5888-AB034E623379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 rot="16200000">
            <a:off x="10913927" y="3069287"/>
            <a:ext cx="2186363" cy="412665"/>
          </a:xfrm>
          <a:prstGeom prst="rect">
            <a:avLst/>
          </a:prstGeom>
        </p:spPr>
        <p:txBody>
          <a:bodyPr/>
          <a:lstStyle>
            <a:lvl1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600" b="0">
                <a:latin typeface="+mj-lt"/>
              </a:defRPr>
            </a:lvl1pPr>
            <a:lvl2pPr marL="457200" indent="0">
              <a:buNone/>
              <a:defRPr sz="1600">
                <a:latin typeface="+mj-lt"/>
              </a:defRPr>
            </a:lvl2pPr>
            <a:lvl3pPr marL="914400" indent="0">
              <a:buNone/>
              <a:defRPr sz="1600">
                <a:latin typeface="+mj-lt"/>
              </a:defRPr>
            </a:lvl3pPr>
            <a:lvl4pPr marL="1371600" indent="0">
              <a:buNone/>
              <a:defRPr sz="1600">
                <a:latin typeface="+mj-lt"/>
              </a:defRPr>
            </a:lvl4pPr>
            <a:lvl5pPr marL="1828800" indent="0">
              <a:buNone/>
              <a:defRPr sz="1600">
                <a:latin typeface="+mj-lt"/>
              </a:defRPr>
            </a:lvl5pPr>
          </a:lstStyle>
          <a:p>
            <a:pPr lvl="0"/>
            <a:r>
              <a:rPr lang="en-US"/>
              <a:t>Year X: Term X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38809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3: Summ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195265FA-A7F8-4502-9C7F-AFAADBF2BAF7}"/>
              </a:ext>
            </a:extLst>
          </p:cNvPr>
          <p:cNvSpPr/>
          <p:nvPr userDrawn="1"/>
        </p:nvSpPr>
        <p:spPr>
          <a:xfrm>
            <a:off x="-18849" y="186280"/>
            <a:ext cx="9999593" cy="553998"/>
          </a:xfrm>
          <a:custGeom>
            <a:avLst/>
            <a:gdLst>
              <a:gd name="connsiteX0" fmla="*/ 104172 w 8669438"/>
              <a:gd name="connsiteY0" fmla="*/ 0 h 6423949"/>
              <a:gd name="connsiteX1" fmla="*/ 0 w 8669438"/>
              <a:gd name="connsiteY1" fmla="*/ 6423949 h 6423949"/>
              <a:gd name="connsiteX2" fmla="*/ 8669438 w 8669438"/>
              <a:gd name="connsiteY2" fmla="*/ 6308202 h 6423949"/>
              <a:gd name="connsiteX3" fmla="*/ 8599990 w 8669438"/>
              <a:gd name="connsiteY3" fmla="*/ 138896 h 6423949"/>
              <a:gd name="connsiteX4" fmla="*/ 104172 w 8669438"/>
              <a:gd name="connsiteY4" fmla="*/ 0 h 6423949"/>
              <a:gd name="connsiteX0" fmla="*/ 16157 w 8581423"/>
              <a:gd name="connsiteY0" fmla="*/ 0 h 6423949"/>
              <a:gd name="connsiteX1" fmla="*/ 0 w 8581423"/>
              <a:gd name="connsiteY1" fmla="*/ 6423949 h 6423949"/>
              <a:gd name="connsiteX2" fmla="*/ 8581423 w 8581423"/>
              <a:gd name="connsiteY2" fmla="*/ 6308202 h 6423949"/>
              <a:gd name="connsiteX3" fmla="*/ 8511975 w 8581423"/>
              <a:gd name="connsiteY3" fmla="*/ 138896 h 6423949"/>
              <a:gd name="connsiteX4" fmla="*/ 16157 w 8581423"/>
              <a:gd name="connsiteY4" fmla="*/ 0 h 6423949"/>
              <a:gd name="connsiteX0" fmla="*/ 79025 w 8581423"/>
              <a:gd name="connsiteY0" fmla="*/ 0 h 6423949"/>
              <a:gd name="connsiteX1" fmla="*/ 0 w 8581423"/>
              <a:gd name="connsiteY1" fmla="*/ 6423949 h 6423949"/>
              <a:gd name="connsiteX2" fmla="*/ 8581423 w 8581423"/>
              <a:gd name="connsiteY2" fmla="*/ 6308202 h 6423949"/>
              <a:gd name="connsiteX3" fmla="*/ 8511975 w 8581423"/>
              <a:gd name="connsiteY3" fmla="*/ 138896 h 6423949"/>
              <a:gd name="connsiteX4" fmla="*/ 79025 w 8581423"/>
              <a:gd name="connsiteY4" fmla="*/ 0 h 6423949"/>
              <a:gd name="connsiteX0" fmla="*/ 36589 w 8581423"/>
              <a:gd name="connsiteY0" fmla="*/ 0 h 6423949"/>
              <a:gd name="connsiteX1" fmla="*/ 0 w 8581423"/>
              <a:gd name="connsiteY1" fmla="*/ 6423949 h 6423949"/>
              <a:gd name="connsiteX2" fmla="*/ 8581423 w 8581423"/>
              <a:gd name="connsiteY2" fmla="*/ 6308202 h 6423949"/>
              <a:gd name="connsiteX3" fmla="*/ 8511975 w 8581423"/>
              <a:gd name="connsiteY3" fmla="*/ 138896 h 6423949"/>
              <a:gd name="connsiteX4" fmla="*/ 36589 w 8581423"/>
              <a:gd name="connsiteY4" fmla="*/ 0 h 6423949"/>
              <a:gd name="connsiteX0" fmla="*/ 1435 w 8546269"/>
              <a:gd name="connsiteY0" fmla="*/ 0 h 6423949"/>
              <a:gd name="connsiteX1" fmla="*/ 2567 w 8546269"/>
              <a:gd name="connsiteY1" fmla="*/ 6423949 h 6423949"/>
              <a:gd name="connsiteX2" fmla="*/ 8546269 w 8546269"/>
              <a:gd name="connsiteY2" fmla="*/ 6308202 h 6423949"/>
              <a:gd name="connsiteX3" fmla="*/ 8476821 w 8546269"/>
              <a:gd name="connsiteY3" fmla="*/ 138896 h 6423949"/>
              <a:gd name="connsiteX4" fmla="*/ 1435 w 8546269"/>
              <a:gd name="connsiteY4" fmla="*/ 0 h 6423949"/>
              <a:gd name="connsiteX0" fmla="*/ 1435 w 8546269"/>
              <a:gd name="connsiteY0" fmla="*/ 0 h 6423949"/>
              <a:gd name="connsiteX1" fmla="*/ 2567 w 8546269"/>
              <a:gd name="connsiteY1" fmla="*/ 6423949 h 6423949"/>
              <a:gd name="connsiteX2" fmla="*/ 8546269 w 8546269"/>
              <a:gd name="connsiteY2" fmla="*/ 6308202 h 6423949"/>
              <a:gd name="connsiteX3" fmla="*/ 8296393 w 8546269"/>
              <a:gd name="connsiteY3" fmla="*/ 138898 h 6423949"/>
              <a:gd name="connsiteX4" fmla="*/ 1435 w 8546269"/>
              <a:gd name="connsiteY4" fmla="*/ 0 h 6423949"/>
              <a:gd name="connsiteX0" fmla="*/ 1435 w 8546269"/>
              <a:gd name="connsiteY0" fmla="*/ 26944 h 6450893"/>
              <a:gd name="connsiteX1" fmla="*/ 2567 w 8546269"/>
              <a:gd name="connsiteY1" fmla="*/ 6450893 h 6450893"/>
              <a:gd name="connsiteX2" fmla="*/ 8546269 w 8546269"/>
              <a:gd name="connsiteY2" fmla="*/ 6335146 h 6450893"/>
              <a:gd name="connsiteX3" fmla="*/ 8276650 w 8546269"/>
              <a:gd name="connsiteY3" fmla="*/ 0 h 6450893"/>
              <a:gd name="connsiteX4" fmla="*/ 1435 w 8546269"/>
              <a:gd name="connsiteY4" fmla="*/ 26944 h 6450893"/>
              <a:gd name="connsiteX0" fmla="*/ 1435 w 8546269"/>
              <a:gd name="connsiteY0" fmla="*/ 82225 h 6506174"/>
              <a:gd name="connsiteX1" fmla="*/ 2567 w 8546269"/>
              <a:gd name="connsiteY1" fmla="*/ 6506174 h 6506174"/>
              <a:gd name="connsiteX2" fmla="*/ 8546269 w 8546269"/>
              <a:gd name="connsiteY2" fmla="*/ 6390427 h 6506174"/>
              <a:gd name="connsiteX3" fmla="*/ 8266777 w 8546269"/>
              <a:gd name="connsiteY3" fmla="*/ 0 h 6506174"/>
              <a:gd name="connsiteX4" fmla="*/ 1435 w 8546269"/>
              <a:gd name="connsiteY4" fmla="*/ 82225 h 6506174"/>
              <a:gd name="connsiteX0" fmla="*/ 1435 w 8546269"/>
              <a:gd name="connsiteY0" fmla="*/ 0 h 6423949"/>
              <a:gd name="connsiteX1" fmla="*/ 2567 w 8546269"/>
              <a:gd name="connsiteY1" fmla="*/ 6423949 h 6423949"/>
              <a:gd name="connsiteX2" fmla="*/ 8546269 w 8546269"/>
              <a:gd name="connsiteY2" fmla="*/ 6308202 h 6423949"/>
              <a:gd name="connsiteX3" fmla="*/ 8266777 w 8546269"/>
              <a:gd name="connsiteY3" fmla="*/ 55977 h 6423949"/>
              <a:gd name="connsiteX4" fmla="*/ 1435 w 8546269"/>
              <a:gd name="connsiteY4" fmla="*/ 0 h 6423949"/>
              <a:gd name="connsiteX0" fmla="*/ 1435 w 8546269"/>
              <a:gd name="connsiteY0" fmla="*/ 0 h 6423949"/>
              <a:gd name="connsiteX1" fmla="*/ 2567 w 8546269"/>
              <a:gd name="connsiteY1" fmla="*/ 6423949 h 6423949"/>
              <a:gd name="connsiteX2" fmla="*/ 8546269 w 8546269"/>
              <a:gd name="connsiteY2" fmla="*/ 6308202 h 6423949"/>
              <a:gd name="connsiteX3" fmla="*/ 8247032 w 8546269"/>
              <a:gd name="connsiteY3" fmla="*/ 28337 h 6423949"/>
              <a:gd name="connsiteX4" fmla="*/ 1435 w 8546269"/>
              <a:gd name="connsiteY4" fmla="*/ 0 h 6423949"/>
              <a:gd name="connsiteX0" fmla="*/ 1435 w 8546269"/>
              <a:gd name="connsiteY0" fmla="*/ 54584 h 6478533"/>
              <a:gd name="connsiteX1" fmla="*/ 2567 w 8546269"/>
              <a:gd name="connsiteY1" fmla="*/ 6478533 h 6478533"/>
              <a:gd name="connsiteX2" fmla="*/ 8546269 w 8546269"/>
              <a:gd name="connsiteY2" fmla="*/ 6362786 h 6478533"/>
              <a:gd name="connsiteX3" fmla="*/ 8227286 w 8546269"/>
              <a:gd name="connsiteY3" fmla="*/ 0 h 6478533"/>
              <a:gd name="connsiteX4" fmla="*/ 1435 w 8546269"/>
              <a:gd name="connsiteY4" fmla="*/ 54584 h 6478533"/>
              <a:gd name="connsiteX0" fmla="*/ 1435 w 8546269"/>
              <a:gd name="connsiteY0" fmla="*/ 0 h 6423949"/>
              <a:gd name="connsiteX1" fmla="*/ 2567 w 8546269"/>
              <a:gd name="connsiteY1" fmla="*/ 6423949 h 6423949"/>
              <a:gd name="connsiteX2" fmla="*/ 8546269 w 8546269"/>
              <a:gd name="connsiteY2" fmla="*/ 6308202 h 6423949"/>
              <a:gd name="connsiteX3" fmla="*/ 8237159 w 8546269"/>
              <a:gd name="connsiteY3" fmla="*/ 55977 h 6423949"/>
              <a:gd name="connsiteX4" fmla="*/ 1435 w 8546269"/>
              <a:gd name="connsiteY4" fmla="*/ 0 h 6423949"/>
              <a:gd name="connsiteX0" fmla="*/ 1435 w 8546269"/>
              <a:gd name="connsiteY0" fmla="*/ 0 h 6423949"/>
              <a:gd name="connsiteX1" fmla="*/ 2567 w 8546269"/>
              <a:gd name="connsiteY1" fmla="*/ 6423949 h 6423949"/>
              <a:gd name="connsiteX2" fmla="*/ 8546269 w 8546269"/>
              <a:gd name="connsiteY2" fmla="*/ 6308202 h 6423949"/>
              <a:gd name="connsiteX3" fmla="*/ 8237159 w 8546269"/>
              <a:gd name="connsiteY3" fmla="*/ 55977 h 6423949"/>
              <a:gd name="connsiteX4" fmla="*/ 1435 w 8546269"/>
              <a:gd name="connsiteY4" fmla="*/ 0 h 6423949"/>
              <a:gd name="connsiteX0" fmla="*/ 1435 w 8566014"/>
              <a:gd name="connsiteY0" fmla="*/ 0 h 6423949"/>
              <a:gd name="connsiteX1" fmla="*/ 2567 w 8566014"/>
              <a:gd name="connsiteY1" fmla="*/ 6423949 h 6423949"/>
              <a:gd name="connsiteX2" fmla="*/ 8566014 w 8566014"/>
              <a:gd name="connsiteY2" fmla="*/ 6391129 h 6423949"/>
              <a:gd name="connsiteX3" fmla="*/ 8237159 w 8566014"/>
              <a:gd name="connsiteY3" fmla="*/ 55977 h 6423949"/>
              <a:gd name="connsiteX4" fmla="*/ 1435 w 8566014"/>
              <a:gd name="connsiteY4" fmla="*/ 0 h 6423949"/>
              <a:gd name="connsiteX0" fmla="*/ 1435 w 8566014"/>
              <a:gd name="connsiteY0" fmla="*/ 0 h 6423949"/>
              <a:gd name="connsiteX1" fmla="*/ 2567 w 8566014"/>
              <a:gd name="connsiteY1" fmla="*/ 6423949 h 6423949"/>
              <a:gd name="connsiteX2" fmla="*/ 8566014 w 8566014"/>
              <a:gd name="connsiteY2" fmla="*/ 6391129 h 6423949"/>
              <a:gd name="connsiteX3" fmla="*/ 8467083 w 8566014"/>
              <a:gd name="connsiteY3" fmla="*/ 55984 h 6423949"/>
              <a:gd name="connsiteX4" fmla="*/ 1435 w 8566014"/>
              <a:gd name="connsiteY4" fmla="*/ 0 h 64239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566014" h="6423949">
                <a:moveTo>
                  <a:pt x="1435" y="0"/>
                </a:moveTo>
                <a:cubicBezTo>
                  <a:pt x="-3951" y="2141316"/>
                  <a:pt x="7953" y="4282633"/>
                  <a:pt x="2567" y="6423949"/>
                </a:cubicBezTo>
                <a:lnTo>
                  <a:pt x="8566014" y="6391129"/>
                </a:lnTo>
                <a:lnTo>
                  <a:pt x="8467083" y="55984"/>
                </a:lnTo>
                <a:lnTo>
                  <a:pt x="1435" y="0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GB" sz="2000" b="1">
              <a:solidFill>
                <a:srgbClr val="FFFFFF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16" name="Text Placeholder 2">
            <a:extLst>
              <a:ext uri="{FF2B5EF4-FFF2-40B4-BE49-F238E27FC236}">
                <a16:creationId xmlns:a16="http://schemas.microsoft.com/office/drawing/2014/main" id="{F5FB7B79-1ACF-481C-A9B9-8A0EE7C52C4E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50094" y="234235"/>
            <a:ext cx="9478446" cy="458089"/>
          </a:xfrm>
          <a:prstGeom prst="rect">
            <a:avLst/>
          </a:prstGeom>
        </p:spPr>
        <p:txBody>
          <a:bodyPr anchor="ctr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3000" b="0" baseline="0">
                <a:ln w="12700">
                  <a:solidFill>
                    <a:schemeClr val="bg2"/>
                  </a:solidFill>
                </a:ln>
                <a:solidFill>
                  <a:schemeClr val="bg2"/>
                </a:solidFill>
                <a:latin typeface="+mj-lt"/>
              </a:defRPr>
            </a:lvl1pPr>
            <a:lvl5pPr>
              <a:defRPr/>
            </a:lvl5pPr>
          </a:lstStyle>
          <a:p>
            <a:pPr lvl="0"/>
            <a:r>
              <a:rPr lang="en-US"/>
              <a:t>Enter Title Here</a:t>
            </a:r>
            <a:endParaRPr lang="en-GB"/>
          </a:p>
        </p:txBody>
      </p:sp>
      <p:sp>
        <p:nvSpPr>
          <p:cNvPr id="29" name="Subtitle 8">
            <a:extLst>
              <a:ext uri="{FF2B5EF4-FFF2-40B4-BE49-F238E27FC236}">
                <a16:creationId xmlns:a16="http://schemas.microsoft.com/office/drawing/2014/main" id="{41372C21-26B3-44BF-B17D-BDB4CB837A9E}"/>
              </a:ext>
            </a:extLst>
          </p:cNvPr>
          <p:cNvSpPr txBox="1">
            <a:spLocks/>
          </p:cNvSpPr>
          <p:nvPr userDrawn="1"/>
        </p:nvSpPr>
        <p:spPr>
          <a:xfrm>
            <a:off x="11628208" y="6595205"/>
            <a:ext cx="715671" cy="25831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algn="ctr">
              <a:lnSpc>
                <a:spcPct val="120000"/>
              </a:lnSpc>
              <a:spcAft>
                <a:spcPts val="1200"/>
              </a:spcAft>
              <a:defRPr/>
            </a:pPr>
            <a:fld id="{4ED6C2F0-FBD1-426F-9B4C-B8329A4C5625}" type="slidenum">
              <a:rPr lang="en-US" sz="900" b="1">
                <a:solidFill>
                  <a:schemeClr val="bg2"/>
                </a:solidFill>
                <a:latin typeface="United Curriculum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pPr algn="ctr">
                <a:lnSpc>
                  <a:spcPct val="120000"/>
                </a:lnSpc>
                <a:spcAft>
                  <a:spcPts val="1200"/>
                </a:spcAft>
                <a:defRPr/>
              </a:pPr>
              <a:t>‹#›</a:t>
            </a:fld>
            <a:r>
              <a:rPr lang="en-US" sz="900" b="1">
                <a:solidFill>
                  <a:schemeClr val="bg2"/>
                </a:solidFill>
                <a:latin typeface="United Curriculum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t> </a:t>
            </a:r>
            <a:endParaRPr lang="en-GB" sz="1050">
              <a:solidFill>
                <a:schemeClr val="bg2"/>
              </a:solidFill>
              <a:latin typeface="United Curriculum" pitchFamily="2" charset="0"/>
              <a:ea typeface="Roboto" panose="02000000000000000000" pitchFamily="2" charset="0"/>
              <a:cs typeface="Times New Roman" panose="02020603050405020304" pitchFamily="18" charset="0"/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9B34D91B-AAF4-3490-ABD2-21A192486BF4}"/>
              </a:ext>
            </a:extLst>
          </p:cNvPr>
          <p:cNvSpPr/>
          <p:nvPr userDrawn="1"/>
        </p:nvSpPr>
        <p:spPr>
          <a:xfrm rot="5400000">
            <a:off x="8787053" y="3151409"/>
            <a:ext cx="6581973" cy="272272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795A1624-0B74-7539-6D42-1C22ED300D25}"/>
              </a:ext>
            </a:extLst>
          </p:cNvPr>
          <p:cNvSpPr/>
          <p:nvPr userDrawn="1"/>
        </p:nvSpPr>
        <p:spPr>
          <a:xfrm rot="5400000">
            <a:off x="8787053" y="3151409"/>
            <a:ext cx="6581973" cy="272272"/>
          </a:xfrm>
          <a:prstGeom prst="rect">
            <a:avLst/>
          </a:prstGeom>
          <a:solidFill>
            <a:schemeClr val="accent1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8863FDE2-0AD5-46B2-BD0E-E131EEA68CB9}"/>
              </a:ext>
            </a:extLst>
          </p:cNvPr>
          <p:cNvSpPr/>
          <p:nvPr userDrawn="1"/>
        </p:nvSpPr>
        <p:spPr>
          <a:xfrm rot="5400000">
            <a:off x="10908031" y="5259786"/>
            <a:ext cx="2202489" cy="43483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 spc="50" baseline="0"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grpSp>
        <p:nvGrpSpPr>
          <p:cNvPr id="21" name="Group 20">
            <a:extLst>
              <a:ext uri="{FF2B5EF4-FFF2-40B4-BE49-F238E27FC236}">
                <a16:creationId xmlns:a16="http://schemas.microsoft.com/office/drawing/2014/main" id="{9D9495CA-5F2A-0A0A-D83F-E894B7E0DD14}"/>
              </a:ext>
            </a:extLst>
          </p:cNvPr>
          <p:cNvGrpSpPr/>
          <p:nvPr userDrawn="1"/>
        </p:nvGrpSpPr>
        <p:grpSpPr>
          <a:xfrm>
            <a:off x="10295153" y="-8675"/>
            <a:ext cx="1311164" cy="748952"/>
            <a:chOff x="7607201" y="-8675"/>
            <a:chExt cx="1065321" cy="748952"/>
          </a:xfrm>
        </p:grpSpPr>
        <p:grpSp>
          <p:nvGrpSpPr>
            <p:cNvPr id="22" name="Group 21">
              <a:extLst>
                <a:ext uri="{FF2B5EF4-FFF2-40B4-BE49-F238E27FC236}">
                  <a16:creationId xmlns:a16="http://schemas.microsoft.com/office/drawing/2014/main" id="{66D74D62-3D7F-5B03-BC57-CAF90CC1B56C}"/>
                </a:ext>
              </a:extLst>
            </p:cNvPr>
            <p:cNvGrpSpPr/>
            <p:nvPr userDrawn="1"/>
          </p:nvGrpSpPr>
          <p:grpSpPr>
            <a:xfrm>
              <a:off x="7607201" y="-8675"/>
              <a:ext cx="1065321" cy="748952"/>
              <a:chOff x="8354346" y="-8675"/>
              <a:chExt cx="1065321" cy="748952"/>
            </a:xfrm>
          </p:grpSpPr>
          <p:sp>
            <p:nvSpPr>
              <p:cNvPr id="30" name="Freeform: Shape 29">
                <a:extLst>
                  <a:ext uri="{FF2B5EF4-FFF2-40B4-BE49-F238E27FC236}">
                    <a16:creationId xmlns:a16="http://schemas.microsoft.com/office/drawing/2014/main" id="{B20C343F-9FFF-697E-6DCE-CF78065032D1}"/>
                  </a:ext>
                </a:extLst>
              </p:cNvPr>
              <p:cNvSpPr/>
              <p:nvPr userDrawn="1"/>
            </p:nvSpPr>
            <p:spPr>
              <a:xfrm rot="16200000">
                <a:off x="8512531" y="-166860"/>
                <a:ext cx="748952" cy="1065321"/>
              </a:xfrm>
              <a:custGeom>
                <a:avLst/>
                <a:gdLst>
                  <a:gd name="connsiteX0" fmla="*/ 104172 w 8669438"/>
                  <a:gd name="connsiteY0" fmla="*/ 0 h 6423949"/>
                  <a:gd name="connsiteX1" fmla="*/ 0 w 8669438"/>
                  <a:gd name="connsiteY1" fmla="*/ 6423949 h 6423949"/>
                  <a:gd name="connsiteX2" fmla="*/ 8669438 w 8669438"/>
                  <a:gd name="connsiteY2" fmla="*/ 6308202 h 6423949"/>
                  <a:gd name="connsiteX3" fmla="*/ 8599990 w 8669438"/>
                  <a:gd name="connsiteY3" fmla="*/ 138896 h 6423949"/>
                  <a:gd name="connsiteX4" fmla="*/ 104172 w 8669438"/>
                  <a:gd name="connsiteY4" fmla="*/ 0 h 6423949"/>
                  <a:gd name="connsiteX0" fmla="*/ 183248 w 8669438"/>
                  <a:gd name="connsiteY0" fmla="*/ 3 h 6423935"/>
                  <a:gd name="connsiteX1" fmla="*/ 0 w 8669438"/>
                  <a:gd name="connsiteY1" fmla="*/ 6423935 h 6423935"/>
                  <a:gd name="connsiteX2" fmla="*/ 8669438 w 8669438"/>
                  <a:gd name="connsiteY2" fmla="*/ 6308188 h 6423935"/>
                  <a:gd name="connsiteX3" fmla="*/ 8599990 w 8669438"/>
                  <a:gd name="connsiteY3" fmla="*/ 138882 h 6423935"/>
                  <a:gd name="connsiteX4" fmla="*/ 183248 w 8669438"/>
                  <a:gd name="connsiteY4" fmla="*/ 3 h 6423935"/>
                  <a:gd name="connsiteX0" fmla="*/ 25077 w 8511267"/>
                  <a:gd name="connsiteY0" fmla="*/ 3 h 6441408"/>
                  <a:gd name="connsiteX1" fmla="*/ -3 w 8511267"/>
                  <a:gd name="connsiteY1" fmla="*/ 6441405 h 6441408"/>
                  <a:gd name="connsiteX2" fmla="*/ 8511267 w 8511267"/>
                  <a:gd name="connsiteY2" fmla="*/ 6308188 h 6441408"/>
                  <a:gd name="connsiteX3" fmla="*/ 8441819 w 8511267"/>
                  <a:gd name="connsiteY3" fmla="*/ 138882 h 6441408"/>
                  <a:gd name="connsiteX4" fmla="*/ 25077 w 8511267"/>
                  <a:gd name="connsiteY4" fmla="*/ 3 h 6441408"/>
                  <a:gd name="connsiteX0" fmla="*/ 3 w 8486193"/>
                  <a:gd name="connsiteY0" fmla="*/ 3 h 6423976"/>
                  <a:gd name="connsiteX1" fmla="*/ 22387 w 8486193"/>
                  <a:gd name="connsiteY1" fmla="*/ 6423973 h 6423976"/>
                  <a:gd name="connsiteX2" fmla="*/ 8486193 w 8486193"/>
                  <a:gd name="connsiteY2" fmla="*/ 6308188 h 6423976"/>
                  <a:gd name="connsiteX3" fmla="*/ 8416745 w 8486193"/>
                  <a:gd name="connsiteY3" fmla="*/ 138882 h 6423976"/>
                  <a:gd name="connsiteX4" fmla="*/ 3 w 8486193"/>
                  <a:gd name="connsiteY4" fmla="*/ 3 h 6423976"/>
                  <a:gd name="connsiteX0" fmla="*/ 10681 w 8496871"/>
                  <a:gd name="connsiteY0" fmla="*/ 3 h 6423990"/>
                  <a:gd name="connsiteX1" fmla="*/ 1447 w 8496871"/>
                  <a:gd name="connsiteY1" fmla="*/ 6423993 h 6423990"/>
                  <a:gd name="connsiteX2" fmla="*/ 8496871 w 8496871"/>
                  <a:gd name="connsiteY2" fmla="*/ 6308188 h 6423990"/>
                  <a:gd name="connsiteX3" fmla="*/ 8427423 w 8496871"/>
                  <a:gd name="connsiteY3" fmla="*/ 138882 h 6423990"/>
                  <a:gd name="connsiteX4" fmla="*/ 10681 w 8496871"/>
                  <a:gd name="connsiteY4" fmla="*/ 3 h 6423990"/>
                  <a:gd name="connsiteX0" fmla="*/ 10681 w 8508366"/>
                  <a:gd name="connsiteY0" fmla="*/ 3 h 6423990"/>
                  <a:gd name="connsiteX1" fmla="*/ 1447 w 8508366"/>
                  <a:gd name="connsiteY1" fmla="*/ 6423993 h 6423990"/>
                  <a:gd name="connsiteX2" fmla="*/ 8496871 w 8508366"/>
                  <a:gd name="connsiteY2" fmla="*/ 6308188 h 6423990"/>
                  <a:gd name="connsiteX3" fmla="*/ 8508363 w 8508366"/>
                  <a:gd name="connsiteY3" fmla="*/ 208707 h 6423990"/>
                  <a:gd name="connsiteX4" fmla="*/ 10681 w 8508366"/>
                  <a:gd name="connsiteY4" fmla="*/ 3 h 64239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8508366" h="6423990">
                    <a:moveTo>
                      <a:pt x="10681" y="3"/>
                    </a:moveTo>
                    <a:cubicBezTo>
                      <a:pt x="18142" y="2141326"/>
                      <a:pt x="-6014" y="4282670"/>
                      <a:pt x="1447" y="6423993"/>
                    </a:cubicBezTo>
                    <a:lnTo>
                      <a:pt x="8496871" y="6308188"/>
                    </a:lnTo>
                    <a:cubicBezTo>
                      <a:pt x="8500702" y="4275028"/>
                      <a:pt x="8504532" y="2241867"/>
                      <a:pt x="8508363" y="208707"/>
                    </a:cubicBezTo>
                    <a:lnTo>
                      <a:pt x="10681" y="3"/>
                    </a:lnTo>
                    <a:close/>
                  </a:path>
                </a:pathLst>
              </a:custGeom>
              <a:solidFill>
                <a:schemeClr val="tx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800"/>
              </a:p>
            </p:txBody>
          </p:sp>
          <p:sp>
            <p:nvSpPr>
              <p:cNvPr id="31" name="Oval 30">
                <a:extLst>
                  <a:ext uri="{FF2B5EF4-FFF2-40B4-BE49-F238E27FC236}">
                    <a16:creationId xmlns:a16="http://schemas.microsoft.com/office/drawing/2014/main" id="{4C103CF6-98F4-986B-812C-B2143271FC4C}"/>
                  </a:ext>
                </a:extLst>
              </p:cNvPr>
              <p:cNvSpPr/>
              <p:nvPr/>
            </p:nvSpPr>
            <p:spPr>
              <a:xfrm>
                <a:off x="8620635" y="103977"/>
                <a:ext cx="553673" cy="553673"/>
              </a:xfrm>
              <a:prstGeom prst="ellipse">
                <a:avLst/>
              </a:prstGeom>
              <a:solidFill>
                <a:srgbClr val="FFFF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800"/>
              </a:p>
            </p:txBody>
          </p:sp>
          <p:sp>
            <p:nvSpPr>
              <p:cNvPr id="32" name="Oval 31">
                <a:extLst>
                  <a:ext uri="{FF2B5EF4-FFF2-40B4-BE49-F238E27FC236}">
                    <a16:creationId xmlns:a16="http://schemas.microsoft.com/office/drawing/2014/main" id="{5AAFD777-EB97-DFA3-423C-3EBB895E2DA5}"/>
                  </a:ext>
                </a:extLst>
              </p:cNvPr>
              <p:cNvSpPr/>
              <p:nvPr/>
            </p:nvSpPr>
            <p:spPr>
              <a:xfrm>
                <a:off x="8620635" y="103819"/>
                <a:ext cx="554041" cy="554041"/>
              </a:xfrm>
              <a:prstGeom prst="ellipse">
                <a:avLst/>
              </a:prstGeom>
              <a:solidFill>
                <a:srgbClr val="FFFF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srgbClr val="FFFFEF"/>
                  </a:solidFill>
                  <a:effectLst/>
                  <a:uLnTx/>
                  <a:uFillTx/>
                  <a:latin typeface="United Curriculum" pitchFamily="2" charset="0"/>
                  <a:ea typeface="+mn-ea"/>
                  <a:cs typeface="+mn-cs"/>
                </a:endParaRPr>
              </a:p>
            </p:txBody>
          </p:sp>
        </p:grpSp>
        <p:pic>
          <p:nvPicPr>
            <p:cNvPr id="23" name="Picture 22" descr="Icon&#10;&#10;Description automatically generated">
              <a:extLst>
                <a:ext uri="{FF2B5EF4-FFF2-40B4-BE49-F238E27FC236}">
                  <a16:creationId xmlns:a16="http://schemas.microsoft.com/office/drawing/2014/main" id="{867B8BE9-0F2D-23C7-4793-0B4D48407D5D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931047" y="161534"/>
              <a:ext cx="438558" cy="438558"/>
            </a:xfrm>
            <a:prstGeom prst="rect">
              <a:avLst/>
            </a:prstGeom>
          </p:spPr>
        </p:pic>
      </p:grp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E74055CE-543D-491A-7A29-C04726C4F3AD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 rot="16200000">
            <a:off x="10913926" y="5270225"/>
            <a:ext cx="2186363" cy="412665"/>
          </a:xfrm>
          <a:prstGeom prst="rect">
            <a:avLst/>
          </a:prstGeom>
        </p:spPr>
        <p:txBody>
          <a:bodyPr/>
          <a:lstStyle>
            <a:lvl1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600" b="0">
                <a:latin typeface="+mj-lt"/>
              </a:defRPr>
            </a:lvl1pPr>
            <a:lvl2pPr marL="457200" indent="0">
              <a:buNone/>
              <a:defRPr sz="1600">
                <a:latin typeface="+mj-lt"/>
              </a:defRPr>
            </a:lvl2pPr>
            <a:lvl3pPr marL="914400" indent="0">
              <a:buNone/>
              <a:defRPr sz="1600">
                <a:latin typeface="+mj-lt"/>
              </a:defRPr>
            </a:lvl3pPr>
            <a:lvl4pPr marL="1371600" indent="0">
              <a:buNone/>
              <a:defRPr sz="1600">
                <a:latin typeface="+mj-lt"/>
              </a:defRPr>
            </a:lvl4pPr>
            <a:lvl5pPr marL="1828800" indent="0">
              <a:buNone/>
              <a:defRPr sz="1600">
                <a:latin typeface="+mj-lt"/>
              </a:defRPr>
            </a:lvl5pPr>
          </a:lstStyle>
          <a:p>
            <a:pPr lvl="0"/>
            <a:r>
              <a:rPr lang="en-US"/>
              <a:t>Year X: Term X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67590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: Shape 8">
            <a:extLst>
              <a:ext uri="{FF2B5EF4-FFF2-40B4-BE49-F238E27FC236}">
                <a16:creationId xmlns:a16="http://schemas.microsoft.com/office/drawing/2014/main" id="{49E67B62-9F08-42F6-8135-B253C57580AD}"/>
              </a:ext>
            </a:extLst>
          </p:cNvPr>
          <p:cNvSpPr/>
          <p:nvPr userDrawn="1"/>
        </p:nvSpPr>
        <p:spPr>
          <a:xfrm>
            <a:off x="1" y="0"/>
            <a:ext cx="12210849" cy="6858000"/>
          </a:xfrm>
          <a:custGeom>
            <a:avLst/>
            <a:gdLst>
              <a:gd name="connsiteX0" fmla="*/ 0 w 9921315"/>
              <a:gd name="connsiteY0" fmla="*/ 0 h 6858000"/>
              <a:gd name="connsiteX1" fmla="*/ 9921315 w 9921315"/>
              <a:gd name="connsiteY1" fmla="*/ 0 h 6858000"/>
              <a:gd name="connsiteX2" fmla="*/ 9921315 w 9921315"/>
              <a:gd name="connsiteY2" fmla="*/ 6858000 h 6858000"/>
              <a:gd name="connsiteX3" fmla="*/ 0 w 9921315"/>
              <a:gd name="connsiteY3" fmla="*/ 6858000 h 6858000"/>
              <a:gd name="connsiteX4" fmla="*/ 0 w 9921315"/>
              <a:gd name="connsiteY4" fmla="*/ 0 h 6858000"/>
              <a:gd name="connsiteX5" fmla="*/ 94716 w 9921315"/>
              <a:gd name="connsiteY5" fmla="*/ 92308 h 6858000"/>
              <a:gd name="connsiteX6" fmla="*/ 94716 w 9921315"/>
              <a:gd name="connsiteY6" fmla="*/ 6771640 h 6858000"/>
              <a:gd name="connsiteX7" fmla="*/ 9811285 w 9921315"/>
              <a:gd name="connsiteY7" fmla="*/ 6771640 h 6858000"/>
              <a:gd name="connsiteX8" fmla="*/ 9811285 w 9921315"/>
              <a:gd name="connsiteY8" fmla="*/ 92308 h 6858000"/>
              <a:gd name="connsiteX9" fmla="*/ 94716 w 9921315"/>
              <a:gd name="connsiteY9" fmla="*/ 92308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921315" h="6858000">
                <a:moveTo>
                  <a:pt x="0" y="0"/>
                </a:moveTo>
                <a:lnTo>
                  <a:pt x="9921315" y="0"/>
                </a:lnTo>
                <a:lnTo>
                  <a:pt x="9921315" y="6858000"/>
                </a:lnTo>
                <a:lnTo>
                  <a:pt x="0" y="6858000"/>
                </a:lnTo>
                <a:lnTo>
                  <a:pt x="0" y="0"/>
                </a:lnTo>
                <a:close/>
                <a:moveTo>
                  <a:pt x="94716" y="92308"/>
                </a:moveTo>
                <a:lnTo>
                  <a:pt x="94716" y="6771640"/>
                </a:lnTo>
                <a:lnTo>
                  <a:pt x="9811285" y="6771640"/>
                </a:lnTo>
                <a:lnTo>
                  <a:pt x="9811285" y="92308"/>
                </a:lnTo>
                <a:lnTo>
                  <a:pt x="94716" y="92308"/>
                </a:lnTo>
                <a:close/>
              </a:path>
            </a:pathLst>
          </a:custGeom>
          <a:solidFill>
            <a:srgbClr val="C2C2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 sz="180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333D9D60-35E7-4DD1-9362-5CC11EFD1459}"/>
              </a:ext>
            </a:extLst>
          </p:cNvPr>
          <p:cNvSpPr/>
          <p:nvPr userDrawn="1"/>
        </p:nvSpPr>
        <p:spPr>
          <a:xfrm rot="10800000">
            <a:off x="360570" y="6567595"/>
            <a:ext cx="11854619" cy="297562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GB" sz="1800">
              <a:solidFill>
                <a:srgbClr val="323232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0829CE7C-04F8-43ED-804F-2456F7A4ECBC}"/>
              </a:ext>
            </a:extLst>
          </p:cNvPr>
          <p:cNvCxnSpPr>
            <a:cxnSpLocks/>
          </p:cNvCxnSpPr>
          <p:nvPr userDrawn="1"/>
        </p:nvCxnSpPr>
        <p:spPr>
          <a:xfrm>
            <a:off x="58597" y="6530513"/>
            <a:ext cx="12133403" cy="0"/>
          </a:xfrm>
          <a:prstGeom prst="line">
            <a:avLst/>
          </a:prstGeom>
          <a:ln w="88900">
            <a:solidFill>
              <a:srgbClr val="C2C2C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 Placeholder 2">
            <a:extLst>
              <a:ext uri="{FF2B5EF4-FFF2-40B4-BE49-F238E27FC236}">
                <a16:creationId xmlns:a16="http://schemas.microsoft.com/office/drawing/2014/main" id="{526CF58C-35B7-4ACA-9825-902E71CDE024}"/>
              </a:ext>
            </a:extLst>
          </p:cNvPr>
          <p:cNvSpPr txBox="1">
            <a:spLocks/>
          </p:cNvSpPr>
          <p:nvPr userDrawn="1"/>
        </p:nvSpPr>
        <p:spPr>
          <a:xfrm>
            <a:off x="2494256" y="6594683"/>
            <a:ext cx="7203488" cy="270314"/>
          </a:xfrm>
          <a:prstGeom prst="rect">
            <a:avLst/>
          </a:prstGeom>
        </p:spPr>
        <p:txBody>
          <a:bodyPr anchor="ctr"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3000" b="0" kern="1200">
                <a:ln w="12700">
                  <a:solidFill>
                    <a:srgbClr val="565656"/>
                  </a:solidFill>
                </a:ln>
                <a:solidFill>
                  <a:srgbClr val="565656"/>
                </a:solidFill>
                <a:latin typeface="ABeeZee" panose="02000000000000000000" pitchFamily="2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900" b="1">
                <a:ln w="12700">
                  <a:noFill/>
                </a:ln>
                <a:solidFill>
                  <a:schemeClr val="bg2"/>
                </a:solidFill>
                <a:latin typeface="United Curriculum" pitchFamily="2" charset="0"/>
              </a:rPr>
              <a:t>United Curriculum  |  </a:t>
            </a:r>
            <a:r>
              <a:rPr lang="en-US" sz="900" b="1">
                <a:ln w="12700">
                  <a:noFill/>
                </a:ln>
                <a:solidFill>
                  <a:schemeClr val="accent1"/>
                </a:solidFill>
                <a:latin typeface="United Curriculum" pitchFamily="2" charset="0"/>
              </a:rPr>
              <a:t>Primary Religion &amp; Worldviews</a:t>
            </a:r>
            <a:endParaRPr lang="en-GB" sz="900" b="1">
              <a:ln w="12700">
                <a:noFill/>
              </a:ln>
              <a:solidFill>
                <a:schemeClr val="accent1"/>
              </a:solidFill>
              <a:latin typeface="United Curriculum" pitchFamily="2" charset="0"/>
            </a:endParaRPr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743F0249-84CA-4B40-8804-94DB2F65435D}"/>
              </a:ext>
            </a:extLst>
          </p:cNvPr>
          <p:cNvGrpSpPr/>
          <p:nvPr userDrawn="1"/>
        </p:nvGrpSpPr>
        <p:grpSpPr>
          <a:xfrm>
            <a:off x="-783079" y="6270117"/>
            <a:ext cx="1551167" cy="1192859"/>
            <a:chOff x="-2681662" y="4062078"/>
            <a:chExt cx="2019221" cy="1911133"/>
          </a:xfrm>
        </p:grpSpPr>
        <p:sp>
          <p:nvSpPr>
            <p:cNvPr id="16" name="Arc 15">
              <a:extLst>
                <a:ext uri="{FF2B5EF4-FFF2-40B4-BE49-F238E27FC236}">
                  <a16:creationId xmlns:a16="http://schemas.microsoft.com/office/drawing/2014/main" id="{C896CECD-A647-464D-81EC-D38BFAE0CB48}"/>
                </a:ext>
              </a:extLst>
            </p:cNvPr>
            <p:cNvSpPr/>
            <p:nvPr userDrawn="1"/>
          </p:nvSpPr>
          <p:spPr>
            <a:xfrm>
              <a:off x="-2681662" y="4062078"/>
              <a:ext cx="2019221" cy="1911133"/>
            </a:xfrm>
            <a:prstGeom prst="arc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 sz="1800"/>
            </a:p>
          </p:txBody>
        </p:sp>
        <p:pic>
          <p:nvPicPr>
            <p:cNvPr id="17" name="Picture 16">
              <a:extLst>
                <a:ext uri="{FF2B5EF4-FFF2-40B4-BE49-F238E27FC236}">
                  <a16:creationId xmlns:a16="http://schemas.microsoft.com/office/drawing/2014/main" id="{6EEA78AC-65D9-4545-82DA-EF2FDADF97D1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66708"/>
            <a:stretch/>
          </p:blipFill>
          <p:spPr>
            <a:xfrm>
              <a:off x="-1586015" y="4352552"/>
              <a:ext cx="731916" cy="588654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9395279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99486C83-25D5-9091-3D40-50B30AB415C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en-US" sz="2800" dirty="0">
                <a:ln w="12700">
                  <a:solidFill>
                    <a:schemeClr val="accent1"/>
                  </a:solidFill>
                </a:ln>
                <a:solidFill>
                  <a:schemeClr val="accent1"/>
                </a:solidFill>
              </a:rPr>
              <a:t>Religion &amp; Worldviews Y34 Curriculum Overview</a:t>
            </a:r>
            <a:endParaRPr lang="en-GB" sz="2800" dirty="0">
              <a:ln w="12700">
                <a:solidFill>
                  <a:schemeClr val="accent1"/>
                </a:solidFill>
              </a:ln>
              <a:solidFill>
                <a:schemeClr val="accent1"/>
              </a:solidFill>
            </a:endParaRP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9A908F8F-4187-9D29-443C-608B725E00F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04248656"/>
              </p:ext>
            </p:extLst>
          </p:nvPr>
        </p:nvGraphicFramePr>
        <p:xfrm>
          <a:off x="1375408" y="910439"/>
          <a:ext cx="9185015" cy="5123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6131">
                  <a:extLst>
                    <a:ext uri="{9D8B030D-6E8A-4147-A177-3AD203B41FA5}">
                      <a16:colId xmlns:a16="http://schemas.microsoft.com/office/drawing/2014/main" val="3992725249"/>
                    </a:ext>
                  </a:extLst>
                </a:gridCol>
                <a:gridCol w="1494814">
                  <a:extLst>
                    <a:ext uri="{9D8B030D-6E8A-4147-A177-3AD203B41FA5}">
                      <a16:colId xmlns:a16="http://schemas.microsoft.com/office/drawing/2014/main" val="2651868341"/>
                    </a:ext>
                  </a:extLst>
                </a:gridCol>
                <a:gridCol w="1494814">
                  <a:extLst>
                    <a:ext uri="{9D8B030D-6E8A-4147-A177-3AD203B41FA5}">
                      <a16:colId xmlns:a16="http://schemas.microsoft.com/office/drawing/2014/main" val="4129289550"/>
                    </a:ext>
                  </a:extLst>
                </a:gridCol>
                <a:gridCol w="1494814">
                  <a:extLst>
                    <a:ext uri="{9D8B030D-6E8A-4147-A177-3AD203B41FA5}">
                      <a16:colId xmlns:a16="http://schemas.microsoft.com/office/drawing/2014/main" val="3606215477"/>
                    </a:ext>
                  </a:extLst>
                </a:gridCol>
                <a:gridCol w="1494814">
                  <a:extLst>
                    <a:ext uri="{9D8B030D-6E8A-4147-A177-3AD203B41FA5}">
                      <a16:colId xmlns:a16="http://schemas.microsoft.com/office/drawing/2014/main" val="3772626618"/>
                    </a:ext>
                  </a:extLst>
                </a:gridCol>
                <a:gridCol w="1494814">
                  <a:extLst>
                    <a:ext uri="{9D8B030D-6E8A-4147-A177-3AD203B41FA5}">
                      <a16:colId xmlns:a16="http://schemas.microsoft.com/office/drawing/2014/main" val="2563548700"/>
                    </a:ext>
                  </a:extLst>
                </a:gridCol>
                <a:gridCol w="1494814">
                  <a:extLst>
                    <a:ext uri="{9D8B030D-6E8A-4147-A177-3AD203B41FA5}">
                      <a16:colId xmlns:a16="http://schemas.microsoft.com/office/drawing/2014/main" val="3742635946"/>
                    </a:ext>
                  </a:extLst>
                </a:gridCol>
              </a:tblGrid>
              <a:tr h="20914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900" b="1" dirty="0">
                        <a:solidFill>
                          <a:srgbClr val="052264"/>
                        </a:solidFill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2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i="0">
                          <a:solidFill>
                            <a:srgbClr val="000000"/>
                          </a:solidFill>
                          <a:effectLst/>
                          <a:latin typeface="United Curriculum" panose="020B060402020202020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Autumn 1 </a:t>
                      </a:r>
                    </a:p>
                  </a:txBody>
                  <a:tcPr marL="59144" marR="5914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alpha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2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i="0">
                          <a:solidFill>
                            <a:srgbClr val="000000"/>
                          </a:solidFill>
                          <a:effectLst/>
                          <a:latin typeface="United Curriculum" panose="020B060402020202020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Autumn 2</a:t>
                      </a:r>
                    </a:p>
                  </a:txBody>
                  <a:tcPr marL="59144" marR="5914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alpha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2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i="0">
                          <a:solidFill>
                            <a:srgbClr val="000000"/>
                          </a:solidFill>
                          <a:effectLst/>
                          <a:latin typeface="United Curriculum" panose="020B060402020202020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Spring 1</a:t>
                      </a:r>
                    </a:p>
                  </a:txBody>
                  <a:tcPr marL="59144" marR="5914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alpha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2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i="0">
                          <a:solidFill>
                            <a:srgbClr val="000000"/>
                          </a:solidFill>
                          <a:effectLst/>
                          <a:latin typeface="United Curriculum" panose="020B060402020202020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Spring 2</a:t>
                      </a:r>
                    </a:p>
                  </a:txBody>
                  <a:tcPr marL="59144" marR="5914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alpha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2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i="0">
                          <a:solidFill>
                            <a:schemeClr val="bg1"/>
                          </a:solidFill>
                          <a:effectLst/>
                          <a:latin typeface="United Curriculum" panose="020B060402020202020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Summer 1</a:t>
                      </a:r>
                    </a:p>
                  </a:txBody>
                  <a:tcPr marL="59144" marR="5914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alpha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2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i="0">
                          <a:solidFill>
                            <a:srgbClr val="000000"/>
                          </a:solidFill>
                          <a:effectLst/>
                          <a:latin typeface="United Curriculum" panose="020B060402020202020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Summer 2</a:t>
                      </a:r>
                    </a:p>
                  </a:txBody>
                  <a:tcPr marL="59144" marR="5914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alpha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16369024"/>
                  </a:ext>
                </a:extLst>
              </a:tr>
              <a:tr h="238826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1">
                          <a:solidFill>
                            <a:schemeClr val="bg1"/>
                          </a:solidFill>
                          <a:latin typeface="United Curriculum" panose="020B0604020202020204" charset="0"/>
                        </a:rPr>
                        <a:t>Year 3</a:t>
                      </a:r>
                    </a:p>
                  </a:txBody>
                  <a:tcPr marL="36000" marR="36000" marT="36000" marB="3600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endParaRPr lang="en-US" sz="900" b="1" kern="1200" dirty="0">
                        <a:solidFill>
                          <a:schemeClr val="bg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+mn-cs"/>
                      </a:endParaRPr>
                    </a:p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en-US" sz="900" b="1" kern="1200" dirty="0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+mn-cs"/>
                        </a:rPr>
                        <a:t>THEOLOGY</a:t>
                      </a:r>
                      <a:br>
                        <a:rPr lang="en-US" sz="900" b="1" kern="1200" dirty="0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+mn-cs"/>
                        </a:rPr>
                      </a:br>
                      <a:endParaRPr lang="en-US" sz="900" b="1" kern="1200" dirty="0">
                        <a:solidFill>
                          <a:schemeClr val="bg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+mn-cs"/>
                      </a:endParaRPr>
                    </a:p>
                    <a:p>
                      <a:pPr algn="ctr">
                        <a:spcAft>
                          <a:spcPts val="600"/>
                        </a:spcAft>
                      </a:pPr>
                      <a:endParaRPr lang="en-US" sz="900" b="1" kern="1200" dirty="0">
                        <a:solidFill>
                          <a:schemeClr val="bg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+mn-cs"/>
                      </a:endParaRPr>
                    </a:p>
                    <a:p>
                      <a:pPr algn="ctr">
                        <a:spcAft>
                          <a:spcPts val="600"/>
                        </a:spcAft>
                      </a:pPr>
                      <a:endParaRPr lang="en-US" sz="900" b="1" kern="1200" dirty="0">
                        <a:solidFill>
                          <a:schemeClr val="bg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1" kern="1200" dirty="0">
                          <a:solidFill>
                            <a:schemeClr val="accent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+mn-cs"/>
                        </a:rPr>
                        <a:t>Christianity</a:t>
                      </a:r>
                      <a:endParaRPr lang="en-US" sz="900" b="1" kern="1200" dirty="0">
                        <a:solidFill>
                          <a:schemeClr val="bg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+mn-cs"/>
                      </a:endParaRPr>
                    </a:p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en-US" sz="900" b="1" kern="1200" dirty="0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+mn-cs"/>
                        </a:rPr>
                        <a:t>How do people think about the Bible?</a:t>
                      </a:r>
                      <a:endParaRPr lang="en-GB" sz="900" kern="1200" dirty="0">
                        <a:solidFill>
                          <a:schemeClr val="accent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b="0" i="0" u="none" dirty="0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Calibri" panose="020F0502020204030204" pitchFamily="34" charset="0"/>
                        </a:rPr>
                        <a:t>Origins, content, significance, construction and interpretation of the Bible. </a:t>
                      </a:r>
                      <a:endParaRPr lang="en-GB" sz="900" b="0" i="0" dirty="0">
                        <a:solidFill>
                          <a:schemeClr val="bg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endParaRPr lang="en-GB" sz="900" i="0" dirty="0">
                        <a:solidFill>
                          <a:schemeClr val="bg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endParaRPr lang="en-US" sz="900" b="1" i="0" dirty="0">
                        <a:solidFill>
                          <a:schemeClr val="bg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  <a:p>
                      <a:pPr marL="0" indent="0"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en-US" sz="900" b="1" i="0" dirty="0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THEOLOGY &amp; </a:t>
                      </a:r>
                      <a:br>
                        <a:rPr lang="en-US" sz="900" b="1" i="0" dirty="0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</a:br>
                      <a:r>
                        <a:rPr lang="en-US" sz="900" b="1" i="0" dirty="0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SOCIAL SCIENCES</a:t>
                      </a:r>
                    </a:p>
                    <a:p>
                      <a:pPr marL="0" indent="0"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endParaRPr lang="en-US" sz="900" b="1" i="0" dirty="0">
                        <a:solidFill>
                          <a:schemeClr val="accent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  <a:p>
                      <a:pPr marL="0" indent="0"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endParaRPr lang="en-US" sz="900" b="1" i="0" dirty="0">
                        <a:solidFill>
                          <a:schemeClr val="accent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  <a:p>
                      <a:pPr marL="0" indent="0"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en-US" sz="900" b="1" i="0" dirty="0">
                          <a:solidFill>
                            <a:schemeClr val="accent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Christianity</a:t>
                      </a:r>
                      <a:endParaRPr lang="en-US" sz="900" b="1" i="0" dirty="0">
                        <a:solidFill>
                          <a:schemeClr val="bg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  <a:p>
                      <a:pPr marL="0" indent="0"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en-US" sz="900" b="1" i="0" dirty="0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What is the Trinity?</a:t>
                      </a:r>
                      <a:br>
                        <a:rPr lang="en-US" sz="900" b="1" i="0" dirty="0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</a:br>
                      <a:r>
                        <a:rPr lang="en-US" sz="900" b="1" i="0" dirty="0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How have artists used symbolism to express Trinity?</a:t>
                      </a:r>
                      <a:endParaRPr lang="en-US" sz="900" b="1" i="0" dirty="0">
                        <a:solidFill>
                          <a:schemeClr val="accent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  <a:p>
                      <a:pPr marL="0" indent="0"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en-US" sz="900" b="0" i="0" dirty="0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One God as Father, Son, Holy Spirit. Significance of metaphor and symbolism.</a:t>
                      </a:r>
                      <a:endParaRPr lang="en-GB" sz="900" b="0" i="0" dirty="0">
                        <a:solidFill>
                          <a:schemeClr val="bg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endParaRPr lang="en-US" sz="900" b="1" i="0">
                        <a:solidFill>
                          <a:schemeClr val="bg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  <a:p>
                      <a:pPr marL="0" indent="0"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en-US" sz="900" b="1" i="0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PHILOSOPHY</a:t>
                      </a:r>
                      <a:br>
                        <a:rPr lang="en-US" sz="900" b="1" i="0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</a:br>
                      <a:endParaRPr lang="en-US" sz="900" b="1" i="0">
                        <a:solidFill>
                          <a:schemeClr val="bg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  <a:p>
                      <a:pPr marL="0" indent="0"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endParaRPr lang="en-US" sz="900" b="1" i="0">
                        <a:solidFill>
                          <a:schemeClr val="bg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  <a:p>
                      <a:pPr marL="0" indent="0"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endParaRPr lang="en-US" sz="900" b="1" i="0">
                        <a:solidFill>
                          <a:schemeClr val="bg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1" i="0">
                          <a:solidFill>
                            <a:schemeClr val="accent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Christianity &amp; Humanism</a:t>
                      </a:r>
                      <a:endParaRPr lang="en-US" sz="900" b="1" i="0">
                        <a:solidFill>
                          <a:schemeClr val="bg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  <a:p>
                      <a:pPr marL="0" indent="0"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en-US" sz="900" b="1" i="0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How do people make moral decisions?</a:t>
                      </a:r>
                    </a:p>
                    <a:p>
                      <a:pPr marL="0" indent="0"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en-US" sz="900" b="0" i="0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Rules and human choice.</a:t>
                      </a:r>
                      <a:endParaRPr lang="en-GB" sz="900" b="0" i="0">
                        <a:solidFill>
                          <a:schemeClr val="bg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  <a:p>
                      <a:pPr marL="0" indent="0"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endParaRPr lang="en-US" sz="900" b="1" i="0">
                        <a:solidFill>
                          <a:schemeClr val="bg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endParaRPr lang="en-US" sz="900" b="1" i="0" dirty="0">
                        <a:solidFill>
                          <a:schemeClr val="bg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  <a:p>
                      <a:pPr marL="0" indent="0"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en-US" sz="900" b="1" i="0" dirty="0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THEOLOGY</a:t>
                      </a:r>
                      <a:br>
                        <a:rPr lang="en-US" sz="900" b="1" i="0" dirty="0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</a:br>
                      <a:endParaRPr lang="en-US" sz="900" b="1" i="0" dirty="0">
                        <a:solidFill>
                          <a:schemeClr val="bg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  <a:p>
                      <a:pPr marL="0" indent="0"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endParaRPr lang="en-US" sz="900" b="1" i="0" dirty="0">
                        <a:solidFill>
                          <a:schemeClr val="bg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  <a:p>
                      <a:pPr marL="0" indent="0"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endParaRPr lang="en-US" sz="900" b="1" i="0" dirty="0">
                        <a:solidFill>
                          <a:schemeClr val="bg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  <a:p>
                      <a:pPr marL="0" indent="0"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en-US" sz="900" b="1" i="0" dirty="0">
                          <a:solidFill>
                            <a:schemeClr val="accent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Islam</a:t>
                      </a:r>
                      <a:endParaRPr lang="en-US" sz="900" b="1" i="0" dirty="0">
                        <a:solidFill>
                          <a:schemeClr val="bg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  <a:p>
                      <a:pPr marL="0" indent="0"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en-US" sz="900" b="1" i="0" dirty="0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Where do Islamic beliefs </a:t>
                      </a:r>
                      <a:br>
                        <a:rPr lang="en-US" sz="900" b="1" i="0" dirty="0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</a:br>
                      <a:r>
                        <a:rPr lang="en-US" sz="900" b="1" i="0" dirty="0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come from?</a:t>
                      </a:r>
                      <a:endParaRPr lang="en-US" sz="900" b="1" i="0" dirty="0">
                        <a:solidFill>
                          <a:schemeClr val="accent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  <a:p>
                      <a:pPr marL="0" indent="0"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en-US" sz="900" b="0" i="0" dirty="0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History of Prophet Muhammad, revelation of the Qur’an, significance of Makkah.</a:t>
                      </a:r>
                      <a:endParaRPr lang="en-GB" sz="900" b="0" i="0" dirty="0">
                        <a:solidFill>
                          <a:schemeClr val="bg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endParaRPr lang="en-GB" sz="900" b="0" i="0" dirty="0">
                        <a:solidFill>
                          <a:schemeClr val="bg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Calibri" panose="020F0502020204030204" pitchFamily="34" charset="0"/>
                      </a:endParaRP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endParaRPr lang="en-US" sz="900" b="1" i="0">
                        <a:solidFill>
                          <a:schemeClr val="bg1"/>
                        </a:solidFill>
                        <a:effectLst/>
                        <a:latin typeface="Roboto"/>
                        <a:ea typeface="Roboto"/>
                        <a:cs typeface="Times New Roman"/>
                      </a:endParaRPr>
                    </a:p>
                    <a:p>
                      <a:pPr marL="0" indent="0"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en-US" sz="900" b="1" i="0">
                          <a:solidFill>
                            <a:schemeClr val="bg1"/>
                          </a:solidFill>
                          <a:effectLst/>
                          <a:latin typeface="Roboto"/>
                          <a:ea typeface="Roboto"/>
                          <a:cs typeface="Times New Roman"/>
                        </a:rPr>
                        <a:t>SOCIAL SCIENCES</a:t>
                      </a:r>
                      <a:br>
                        <a:rPr lang="en-US" sz="900" b="1" i="0">
                          <a:solidFill>
                            <a:srgbClr val="000000"/>
                          </a:solidFill>
                          <a:effectLst/>
                          <a:latin typeface="Roboto"/>
                          <a:ea typeface="Roboto"/>
                          <a:cs typeface="Times New Roman"/>
                        </a:rPr>
                      </a:br>
                      <a:endParaRPr lang="en-US" sz="900" b="1" i="0">
                        <a:solidFill>
                          <a:srgbClr val="000000"/>
                        </a:solidFill>
                        <a:effectLst/>
                        <a:latin typeface="Roboto"/>
                        <a:ea typeface="Roboto"/>
                        <a:cs typeface="Times New Roman"/>
                      </a:endParaRPr>
                    </a:p>
                    <a:p>
                      <a:pPr marL="0" indent="0"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endParaRPr lang="en-US" sz="900" b="1" i="0">
                        <a:solidFill>
                          <a:srgbClr val="000000"/>
                        </a:solidFill>
                        <a:effectLst/>
                        <a:latin typeface="Roboto"/>
                        <a:ea typeface="Roboto"/>
                        <a:cs typeface="Times New Roman"/>
                      </a:endParaRPr>
                    </a:p>
                    <a:p>
                      <a:pPr marL="0" indent="0"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endParaRPr lang="en-US" sz="900" b="1" i="0">
                        <a:solidFill>
                          <a:srgbClr val="000000"/>
                        </a:solidFill>
                        <a:effectLst/>
                        <a:latin typeface="Roboto"/>
                        <a:ea typeface="Roboto"/>
                        <a:cs typeface="Times New Roman"/>
                      </a:endParaRPr>
                    </a:p>
                    <a:p>
                      <a:pPr marL="0" indent="0"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en-US" sz="900" b="1" i="0">
                          <a:solidFill>
                            <a:schemeClr val="accent1"/>
                          </a:solidFill>
                          <a:effectLst/>
                          <a:latin typeface="Roboto"/>
                          <a:ea typeface="Roboto"/>
                          <a:cs typeface="Times New Roman"/>
                        </a:rPr>
                        <a:t>Islam</a:t>
                      </a:r>
                      <a:endParaRPr lang="en-US" sz="900" b="1" i="0">
                        <a:solidFill>
                          <a:schemeClr val="bg1"/>
                        </a:solidFill>
                        <a:effectLst/>
                        <a:latin typeface="Roboto"/>
                        <a:ea typeface="Roboto"/>
                        <a:cs typeface="Times New Roman"/>
                      </a:endParaRPr>
                    </a:p>
                    <a:p>
                      <a:pPr marL="0" indent="0"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en-US" sz="900" b="1" i="0">
                          <a:solidFill>
                            <a:schemeClr val="bg1"/>
                          </a:solidFill>
                          <a:effectLst/>
                          <a:latin typeface="Roboto"/>
                          <a:ea typeface="Roboto"/>
                          <a:cs typeface="Times New Roman"/>
                        </a:rPr>
                        <a:t>How do Muslims express their beliefs in their daily lives? (1)</a:t>
                      </a:r>
                      <a:endParaRPr lang="en-US" sz="900" b="1" i="0">
                        <a:solidFill>
                          <a:schemeClr val="accent1"/>
                        </a:solidFill>
                        <a:effectLst/>
                        <a:latin typeface="Roboto"/>
                        <a:ea typeface="Roboto"/>
                        <a:cs typeface="Times New Roman"/>
                      </a:endParaRPr>
                    </a:p>
                    <a:p>
                      <a:pPr marL="0" indent="0"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en-US" sz="900" b="0" i="0">
                          <a:solidFill>
                            <a:schemeClr val="bg1"/>
                          </a:solidFill>
                          <a:effectLst/>
                          <a:latin typeface="Roboto"/>
                          <a:ea typeface="Roboto"/>
                          <a:cs typeface="Times New Roman"/>
                        </a:rPr>
                        <a:t>Expression of beliefs about Allah, Tawhid, and lived diversity of the hijab.</a:t>
                      </a: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-228600"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endParaRPr lang="en-US" sz="900" b="1" i="0">
                        <a:solidFill>
                          <a:schemeClr val="bg1"/>
                        </a:solidFill>
                        <a:effectLst/>
                        <a:latin typeface="+mn-lt"/>
                        <a:ea typeface="Roboto"/>
                        <a:cs typeface="Times New Roman"/>
                      </a:endParaRPr>
                    </a:p>
                    <a:p>
                      <a:pPr marL="0" indent="-228600"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en-US" sz="900" b="1" i="0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SOCIAL SCIENCES</a:t>
                      </a:r>
                    </a:p>
                    <a:p>
                      <a:pPr marL="0" indent="-2286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n-US" sz="900" b="1" i="0">
                        <a:solidFill>
                          <a:schemeClr val="accent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  <a:p>
                      <a:pPr marL="0" indent="-2286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n-US" sz="900" b="1" i="0">
                        <a:solidFill>
                          <a:schemeClr val="accent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  <a:p>
                      <a:pPr marL="0" indent="-2286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n-US" sz="900" b="1" i="0">
                        <a:solidFill>
                          <a:schemeClr val="accent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  <a:p>
                      <a:pPr marL="0" indent="-2286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n-US" sz="900" b="1" i="0">
                        <a:solidFill>
                          <a:schemeClr val="accent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  <a:p>
                      <a:pPr marL="0" indent="-228600"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en-US" sz="900" b="1" i="0">
                          <a:solidFill>
                            <a:schemeClr val="accent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Islam</a:t>
                      </a:r>
                    </a:p>
                    <a:p>
                      <a:pPr marL="0" indent="-228600"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en-US" sz="900" b="1" i="0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How do Muslims express their beliefs in their daily lives? (2)</a:t>
                      </a:r>
                      <a:endParaRPr lang="en-US" sz="900" b="0" i="0">
                        <a:solidFill>
                          <a:schemeClr val="bg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  <a:p>
                      <a:pPr marL="0" indent="-228600"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en-US" sz="900" b="0" i="0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Expression of beliefs through 5 Pillars of Sunni Islam. Lived diversity</a:t>
                      </a:r>
                      <a:endParaRPr lang="en-US" sz="900" b="1" i="0">
                        <a:solidFill>
                          <a:schemeClr val="bg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16502617"/>
                  </a:ext>
                </a:extLst>
              </a:tr>
              <a:tr h="2525407">
                <a:tc>
                  <a:txBody>
                    <a:bodyPr/>
                    <a:lstStyle/>
                    <a:p>
                      <a:pPr algn="ctr"/>
                      <a:r>
                        <a:rPr lang="en-GB" sz="1000" b="1">
                          <a:solidFill>
                            <a:schemeClr val="bg1"/>
                          </a:solidFill>
                          <a:latin typeface="United Curriculum" panose="020B0604020202020204" charset="0"/>
                        </a:rPr>
                        <a:t>Year 4</a:t>
                      </a:r>
                    </a:p>
                  </a:txBody>
                  <a:tcPr marL="36000" marR="36000" marT="36000" marB="3600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endParaRPr lang="en-US" sz="900" b="1" i="0">
                        <a:solidFill>
                          <a:schemeClr val="bg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Calibri" panose="020F0502020204030204" pitchFamily="34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900" b="1" i="0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Calibri" panose="020F0502020204030204" pitchFamily="34" charset="0"/>
                        </a:rPr>
                        <a:t>P</a:t>
                      </a:r>
                      <a:r>
                        <a:rPr lang="en-GB" sz="900" b="1" i="0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Calibri" panose="020F0502020204030204" pitchFamily="34" charset="0"/>
                        </a:rPr>
                        <a:t>HILOSOPHY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endParaRPr lang="en-GB" sz="900" b="1" i="0">
                        <a:solidFill>
                          <a:schemeClr val="bg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Calibri" panose="020F0502020204030204" pitchFamily="34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endParaRPr lang="en-GB" sz="900" b="1" i="0">
                        <a:solidFill>
                          <a:schemeClr val="bg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Calibri" panose="020F0502020204030204" pitchFamily="34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endParaRPr lang="en-GB" sz="900" b="1" i="0">
                        <a:solidFill>
                          <a:schemeClr val="bg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Calibri" panose="020F0502020204030204" pitchFamily="34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br>
                        <a:rPr lang="en-GB" sz="900" b="1" i="0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Calibri" panose="020F0502020204030204" pitchFamily="34" charset="0"/>
                        </a:rPr>
                      </a:br>
                      <a:r>
                        <a:rPr lang="en-GB" sz="900" b="1" i="0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Calibri" panose="020F0502020204030204" pitchFamily="34" charset="0"/>
                        </a:rPr>
                        <a:t>What do we mean by truth?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900" b="0" i="0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Calibri" panose="020F0502020204030204" pitchFamily="34" charset="0"/>
                        </a:rPr>
                        <a:t>Plato’s cave, evidence and scientific reasoning.</a:t>
                      </a:r>
                    </a:p>
                    <a:p>
                      <a:pPr marL="0"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endParaRPr lang="en-US" sz="900" b="0" i="0">
                        <a:solidFill>
                          <a:schemeClr val="bg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endParaRPr lang="en-US" sz="900" b="1" i="0" dirty="0">
                        <a:solidFill>
                          <a:schemeClr val="bg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  <a:p>
                      <a:pPr marL="0" indent="0"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en-US" sz="900" b="1" i="0" dirty="0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THEOLOGY</a:t>
                      </a:r>
                      <a:br>
                        <a:rPr lang="en-US" sz="900" b="1" i="0" dirty="0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</a:br>
                      <a:endParaRPr lang="en-US" sz="900" b="1" i="0" dirty="0">
                        <a:solidFill>
                          <a:schemeClr val="bg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  <a:p>
                      <a:pPr marL="0" indent="0"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endParaRPr lang="en-US" sz="900" b="1" i="0" dirty="0">
                        <a:solidFill>
                          <a:schemeClr val="bg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  <a:p>
                      <a:pPr marL="0" indent="0"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endParaRPr lang="en-US" sz="900" b="1" i="0" dirty="0">
                        <a:solidFill>
                          <a:schemeClr val="bg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1" i="0" dirty="0">
                          <a:solidFill>
                            <a:schemeClr val="accent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Christianity/Judaism/Islam</a:t>
                      </a:r>
                      <a:endParaRPr lang="en-US" sz="900" b="1" i="0" dirty="0">
                        <a:solidFill>
                          <a:schemeClr val="bg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  <a:p>
                      <a:pPr marL="0" indent="0"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en-US" sz="900" b="1" i="0" dirty="0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What does sacrifice mean?</a:t>
                      </a:r>
                    </a:p>
                    <a:p>
                      <a:pPr marL="0" indent="0"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en-US" sz="900" b="0" i="0" dirty="0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Abraham/Ibrahim in sacred text, Eid-</a:t>
                      </a:r>
                      <a:r>
                        <a:rPr lang="en-US" sz="900" b="0" i="0" dirty="0" err="1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ul</a:t>
                      </a:r>
                      <a:r>
                        <a:rPr lang="en-US" sz="900" b="0" i="0" dirty="0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en-US" sz="900" b="0" i="0" dirty="0" err="1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Adha</a:t>
                      </a:r>
                      <a:r>
                        <a:rPr lang="en-US" sz="900" b="0" i="0" dirty="0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, animal sacrifice, Jesus as Ultimate Sacrifice. </a:t>
                      </a:r>
                      <a:endParaRPr lang="en-GB" sz="900" b="0" i="0" dirty="0">
                        <a:solidFill>
                          <a:schemeClr val="bg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  <a:p>
                      <a:pPr marL="0"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endParaRPr lang="en-GB" sz="900" b="0" i="0" dirty="0">
                        <a:solidFill>
                          <a:schemeClr val="bg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endParaRPr lang="en-US" sz="900" b="1" i="0">
                        <a:solidFill>
                          <a:schemeClr val="bg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  <a:p>
                      <a:pPr marL="0" indent="0"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en-US" sz="900" b="1" i="0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PHILOSOPHY</a:t>
                      </a:r>
                      <a:br>
                        <a:rPr lang="en-US" sz="900" b="1" i="0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</a:br>
                      <a:endParaRPr lang="en-US" sz="900" b="1" i="0">
                        <a:solidFill>
                          <a:schemeClr val="bg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  <a:p>
                      <a:pPr marL="0" indent="0"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endParaRPr lang="en-US" sz="900" b="1" i="0">
                        <a:solidFill>
                          <a:schemeClr val="bg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  <a:p>
                      <a:pPr marL="0" indent="0"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endParaRPr lang="en-US" sz="900" b="1" i="0">
                        <a:solidFill>
                          <a:schemeClr val="bg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1" i="0">
                          <a:solidFill>
                            <a:schemeClr val="accent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Christianity / Islam /</a:t>
                      </a:r>
                      <a:br>
                        <a:rPr lang="en-US" sz="900" b="1" i="0">
                          <a:solidFill>
                            <a:schemeClr val="accent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</a:br>
                      <a:r>
                        <a:rPr lang="en-US" sz="900" b="1" i="0">
                          <a:solidFill>
                            <a:schemeClr val="accent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Humanism</a:t>
                      </a:r>
                      <a:endParaRPr lang="en-US" sz="900" b="1" i="0">
                        <a:solidFill>
                          <a:schemeClr val="bg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  <a:p>
                      <a:pPr marL="0" indent="0"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en-US" sz="900" b="1" i="0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How do people think about poverty, justice &amp; self-sacrifice?</a:t>
                      </a:r>
                    </a:p>
                    <a:p>
                      <a:pPr marL="0" indent="0"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en-US" sz="900" b="0" i="0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Meaning of poverty &amp; relative poverty, justice and everyday self-sacrifice.</a:t>
                      </a:r>
                      <a:endParaRPr lang="en-GB" sz="900" b="0" i="0">
                        <a:solidFill>
                          <a:schemeClr val="bg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endParaRPr lang="en-US" sz="900" b="1" i="0">
                        <a:solidFill>
                          <a:schemeClr val="bg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  <a:p>
                      <a:pPr marL="0" indent="0"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en-US" sz="900" b="1" i="0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SOCIAL SCIENCES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900" b="1" i="0">
                        <a:solidFill>
                          <a:schemeClr val="accent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900" b="1" i="0">
                        <a:solidFill>
                          <a:schemeClr val="accent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br>
                        <a:rPr lang="en-US" sz="900" b="1" i="0">
                          <a:solidFill>
                            <a:schemeClr val="accent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</a:br>
                      <a:r>
                        <a:rPr lang="en-US" sz="900" b="1" i="0">
                          <a:solidFill>
                            <a:schemeClr val="accent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Islam / Christianity</a:t>
                      </a:r>
                      <a:endParaRPr lang="en-US" sz="900" b="1" i="0">
                        <a:solidFill>
                          <a:schemeClr val="bg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  <a:p>
                      <a:pPr marL="0" indent="0"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en-US" sz="900" b="1" i="0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How do people contribute to society?</a:t>
                      </a:r>
                    </a:p>
                    <a:p>
                      <a:pPr marL="0" indent="0"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en-US" sz="900" b="0" i="0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Self-sacrifice in form of charity or community action.</a:t>
                      </a:r>
                    </a:p>
                    <a:p>
                      <a:pPr marL="0" indent="0"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endParaRPr lang="en-GB" sz="900" b="0" i="0">
                        <a:solidFill>
                          <a:schemeClr val="bg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endParaRPr lang="en-US" sz="900" b="1" i="0" dirty="0">
                        <a:solidFill>
                          <a:schemeClr val="bg1"/>
                        </a:solidFill>
                        <a:effectLst/>
                        <a:latin typeface="Roboto"/>
                        <a:ea typeface="Roboto"/>
                        <a:cs typeface="Times New Roman"/>
                      </a:endParaRPr>
                    </a:p>
                    <a:p>
                      <a:pPr marL="0" indent="0"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en-US" sz="900" b="1" i="0" dirty="0">
                          <a:solidFill>
                            <a:schemeClr val="bg1"/>
                          </a:solidFill>
                          <a:effectLst/>
                          <a:latin typeface="Roboto"/>
                          <a:ea typeface="Roboto"/>
                          <a:cs typeface="Times New Roman"/>
                        </a:rPr>
                        <a:t>THEOLOGY</a:t>
                      </a:r>
                      <a:br>
                        <a:rPr lang="en-US" sz="900" b="1" i="0" dirty="0">
                          <a:solidFill>
                            <a:srgbClr val="000000"/>
                          </a:solidFill>
                          <a:effectLst/>
                          <a:latin typeface="Roboto"/>
                          <a:ea typeface="Roboto"/>
                          <a:cs typeface="Times New Roman"/>
                        </a:rPr>
                      </a:br>
                      <a:endParaRPr lang="en-US" sz="900" b="1" i="0" dirty="0">
                        <a:solidFill>
                          <a:srgbClr val="000000"/>
                        </a:solidFill>
                        <a:effectLst/>
                        <a:latin typeface="Roboto"/>
                        <a:ea typeface="Roboto"/>
                        <a:cs typeface="Times New Roman"/>
                      </a:endParaRPr>
                    </a:p>
                    <a:p>
                      <a:pPr marL="0" indent="0"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endParaRPr lang="en-US" sz="900" b="1" i="0" dirty="0">
                        <a:solidFill>
                          <a:srgbClr val="000000"/>
                        </a:solidFill>
                        <a:effectLst/>
                        <a:latin typeface="Roboto"/>
                        <a:ea typeface="Roboto"/>
                        <a:cs typeface="Times New Roman"/>
                      </a:endParaRPr>
                    </a:p>
                    <a:p>
                      <a:pPr marL="0" indent="0"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endParaRPr lang="en-US" sz="900" b="1" i="0" dirty="0">
                        <a:solidFill>
                          <a:srgbClr val="000000"/>
                        </a:solidFill>
                        <a:effectLst/>
                        <a:latin typeface="Roboto"/>
                        <a:ea typeface="Roboto"/>
                        <a:cs typeface="Times New Roman"/>
                      </a:endParaRPr>
                    </a:p>
                    <a:p>
                      <a:pPr marL="0" indent="0"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en-US" sz="900" b="1" i="0" dirty="0">
                          <a:solidFill>
                            <a:schemeClr val="accent1"/>
                          </a:solidFill>
                          <a:effectLst/>
                          <a:latin typeface="Roboto"/>
                          <a:ea typeface="Roboto"/>
                          <a:cs typeface="Times New Roman"/>
                        </a:rPr>
                        <a:t>Islam</a:t>
                      </a:r>
                      <a:endParaRPr lang="en-US" sz="900" b="1" i="0" dirty="0">
                        <a:solidFill>
                          <a:schemeClr val="bg1"/>
                        </a:solidFill>
                        <a:effectLst/>
                        <a:latin typeface="Roboto"/>
                        <a:ea typeface="Roboto"/>
                        <a:cs typeface="Times New Roman"/>
                      </a:endParaRPr>
                    </a:p>
                    <a:p>
                      <a:pPr marL="0" indent="0"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en-US" sz="900" b="1" i="0" dirty="0">
                          <a:solidFill>
                            <a:schemeClr val="bg1"/>
                          </a:solidFill>
                          <a:effectLst/>
                          <a:latin typeface="Roboto"/>
                          <a:ea typeface="Roboto"/>
                          <a:cs typeface="Times New Roman"/>
                        </a:rPr>
                        <a:t>How have people and events in history shaped Islamic diversity?</a:t>
                      </a:r>
                      <a:endParaRPr lang="en-US" sz="900" b="1" i="0" dirty="0">
                        <a:solidFill>
                          <a:schemeClr val="accent1"/>
                        </a:solidFill>
                        <a:effectLst/>
                        <a:latin typeface="Roboto"/>
                        <a:ea typeface="Roboto"/>
                        <a:cs typeface="Times New Roman"/>
                      </a:endParaRPr>
                    </a:p>
                    <a:p>
                      <a:pPr marL="0" indent="0"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en-US" sz="900" b="0" i="0" dirty="0">
                          <a:solidFill>
                            <a:schemeClr val="bg1"/>
                          </a:solidFill>
                          <a:effectLst/>
                          <a:latin typeface="Roboto"/>
                          <a:ea typeface="Roboto"/>
                          <a:cs typeface="Times New Roman"/>
                        </a:rPr>
                        <a:t>Succession after Muhammad, conflict, Qur’anic interpretation. Sunni, Shia, Sufi.</a:t>
                      </a:r>
                    </a:p>
                    <a:p>
                      <a:pPr marL="0" indent="0"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endParaRPr kumimoji="0" lang="en-US" sz="9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uLnTx/>
                        <a:uFillTx/>
                        <a:latin typeface="Roboto" panose="02000000000000000000" pitchFamily="2" charset="0"/>
                        <a:ea typeface="Roboto" panose="02000000000000000000" pitchFamily="2" charset="0"/>
                        <a:cs typeface="Calibri" panose="020F0502020204030204" pitchFamily="34" charset="0"/>
                      </a:endParaRP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900" b="1" i="0" dirty="0">
                        <a:solidFill>
                          <a:schemeClr val="bg1"/>
                        </a:solidFill>
                        <a:effectLst/>
                        <a:latin typeface="Roboto"/>
                        <a:ea typeface="Roboto"/>
                        <a:cs typeface="Times New Roman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1" i="0" dirty="0">
                          <a:solidFill>
                            <a:schemeClr val="bg1"/>
                          </a:solidFill>
                          <a:effectLst/>
                          <a:latin typeface="Roboto"/>
                          <a:ea typeface="Roboto"/>
                          <a:cs typeface="Times New Roman"/>
                        </a:rPr>
                        <a:t>SOCIAL SCIENCES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br>
                        <a:rPr lang="en-US" sz="900" b="1" i="0" dirty="0">
                          <a:solidFill>
                            <a:srgbClr val="000000"/>
                          </a:solidFill>
                          <a:effectLst/>
                          <a:latin typeface="Roboto"/>
                          <a:ea typeface="Roboto"/>
                          <a:cs typeface="Times New Roman"/>
                        </a:rPr>
                      </a:br>
                      <a:endParaRPr lang="en-US" sz="900" b="1" i="0" dirty="0">
                        <a:solidFill>
                          <a:srgbClr val="000000"/>
                        </a:solidFill>
                        <a:effectLst/>
                        <a:latin typeface="Roboto"/>
                        <a:ea typeface="Roboto"/>
                        <a:cs typeface="Times New Roman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900" b="1" i="0" dirty="0">
                        <a:solidFill>
                          <a:srgbClr val="000000"/>
                        </a:solidFill>
                        <a:effectLst/>
                        <a:latin typeface="Roboto"/>
                        <a:ea typeface="Roboto"/>
                        <a:cs typeface="Times New Roman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900" b="1" i="0" dirty="0">
                        <a:solidFill>
                          <a:srgbClr val="000000"/>
                        </a:solidFill>
                        <a:effectLst/>
                        <a:latin typeface="Roboto"/>
                        <a:ea typeface="Roboto"/>
                        <a:cs typeface="Times New Roman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1" i="0" dirty="0">
                          <a:solidFill>
                            <a:schemeClr val="bg1"/>
                          </a:solidFill>
                          <a:effectLst/>
                          <a:latin typeface="Roboto"/>
                          <a:ea typeface="Roboto"/>
                          <a:cs typeface="Times New Roman"/>
                        </a:rPr>
                        <a:t>How has religion and belief shaped our local area?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i="0" dirty="0">
                          <a:solidFill>
                            <a:schemeClr val="bg1"/>
                          </a:solidFill>
                          <a:effectLst/>
                          <a:latin typeface="Roboto"/>
                          <a:ea typeface="Roboto"/>
                          <a:cs typeface="Times New Roman"/>
                        </a:rPr>
                        <a:t>International, national &amp; local data. Lived expression in area.</a:t>
                      </a:r>
                      <a:endParaRPr lang="en-GB" sz="900" b="0" i="0" dirty="0">
                        <a:solidFill>
                          <a:schemeClr val="bg1"/>
                        </a:solidFill>
                        <a:effectLst/>
                        <a:latin typeface="Roboto"/>
                        <a:ea typeface="Roboto"/>
                        <a:cs typeface="Times New Roman"/>
                      </a:endParaRPr>
                    </a:p>
                    <a:p>
                      <a:pPr marL="0" indent="0"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endParaRPr lang="en-GB" sz="900" b="0" i="0" dirty="0">
                        <a:solidFill>
                          <a:schemeClr val="bg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79660222"/>
                  </a:ext>
                </a:extLst>
              </a:tr>
            </a:tbl>
          </a:graphicData>
        </a:graphic>
      </p:graphicFrame>
      <p:sp>
        <p:nvSpPr>
          <p:cNvPr id="28" name="Graphic 10">
            <a:extLst>
              <a:ext uri="{FF2B5EF4-FFF2-40B4-BE49-F238E27FC236}">
                <a16:creationId xmlns:a16="http://schemas.microsoft.com/office/drawing/2014/main" id="{1B586570-2B45-4A85-1CBC-5C2665019332}"/>
              </a:ext>
            </a:extLst>
          </p:cNvPr>
          <p:cNvSpPr/>
          <p:nvPr/>
        </p:nvSpPr>
        <p:spPr>
          <a:xfrm>
            <a:off x="2193389" y="1663338"/>
            <a:ext cx="269116" cy="370997"/>
          </a:xfrm>
          <a:custGeom>
            <a:avLst/>
            <a:gdLst>
              <a:gd name="connsiteX0" fmla="*/ 718566 w 718566"/>
              <a:gd name="connsiteY0" fmla="*/ 232029 h 990600"/>
              <a:gd name="connsiteX1" fmla="*/ 718566 w 718566"/>
              <a:gd name="connsiteY1" fmla="*/ 356521 h 990600"/>
              <a:gd name="connsiteX2" fmla="*/ 421481 w 718566"/>
              <a:gd name="connsiteY2" fmla="*/ 356521 h 990600"/>
              <a:gd name="connsiteX3" fmla="*/ 421481 w 718566"/>
              <a:gd name="connsiteY3" fmla="*/ 990600 h 990600"/>
              <a:gd name="connsiteX4" fmla="*/ 296990 w 718566"/>
              <a:gd name="connsiteY4" fmla="*/ 990600 h 990600"/>
              <a:gd name="connsiteX5" fmla="*/ 296990 w 718566"/>
              <a:gd name="connsiteY5" fmla="*/ 356521 h 990600"/>
              <a:gd name="connsiteX6" fmla="*/ 0 w 718566"/>
              <a:gd name="connsiteY6" fmla="*/ 356521 h 990600"/>
              <a:gd name="connsiteX7" fmla="*/ 0 w 718566"/>
              <a:gd name="connsiteY7" fmla="*/ 232029 h 990600"/>
              <a:gd name="connsiteX8" fmla="*/ 296990 w 718566"/>
              <a:gd name="connsiteY8" fmla="*/ 232029 h 990600"/>
              <a:gd name="connsiteX9" fmla="*/ 296990 w 718566"/>
              <a:gd name="connsiteY9" fmla="*/ 0 h 990600"/>
              <a:gd name="connsiteX10" fmla="*/ 421481 w 718566"/>
              <a:gd name="connsiteY10" fmla="*/ 0 h 990600"/>
              <a:gd name="connsiteX11" fmla="*/ 421481 w 718566"/>
              <a:gd name="connsiteY11" fmla="*/ 232029 h 990600"/>
              <a:gd name="connsiteX12" fmla="*/ 718566 w 718566"/>
              <a:gd name="connsiteY12" fmla="*/ 232029 h 990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718566" h="990600">
                <a:moveTo>
                  <a:pt x="718566" y="232029"/>
                </a:moveTo>
                <a:lnTo>
                  <a:pt x="718566" y="356521"/>
                </a:lnTo>
                <a:lnTo>
                  <a:pt x="421481" y="356521"/>
                </a:lnTo>
                <a:lnTo>
                  <a:pt x="421481" y="990600"/>
                </a:lnTo>
                <a:lnTo>
                  <a:pt x="296990" y="990600"/>
                </a:lnTo>
                <a:lnTo>
                  <a:pt x="296990" y="356521"/>
                </a:lnTo>
                <a:lnTo>
                  <a:pt x="0" y="356521"/>
                </a:lnTo>
                <a:lnTo>
                  <a:pt x="0" y="232029"/>
                </a:lnTo>
                <a:lnTo>
                  <a:pt x="296990" y="232029"/>
                </a:lnTo>
                <a:lnTo>
                  <a:pt x="296990" y="0"/>
                </a:lnTo>
                <a:lnTo>
                  <a:pt x="421481" y="0"/>
                </a:lnTo>
                <a:lnTo>
                  <a:pt x="421481" y="232029"/>
                </a:lnTo>
                <a:lnTo>
                  <a:pt x="718566" y="232029"/>
                </a:lnTo>
                <a:close/>
              </a:path>
            </a:pathLst>
          </a:custGeom>
          <a:solidFill>
            <a:srgbClr val="4E83BE"/>
          </a:solidFill>
          <a:ln w="9525" cap="flat">
            <a:solidFill>
              <a:schemeClr val="bg1"/>
            </a:solidFill>
            <a:prstDash val="solid"/>
            <a:miter/>
          </a:ln>
        </p:spPr>
        <p:txBody>
          <a:bodyPr rtlCol="0" anchor="ctr"/>
          <a:lstStyle/>
          <a:p>
            <a:pPr defTabSz="457200">
              <a:defRPr/>
            </a:pPr>
            <a:endParaRPr lang="en-GB">
              <a:solidFill>
                <a:srgbClr val="FFFFFF"/>
              </a:solidFill>
              <a:latin typeface="Roboto"/>
            </a:endParaRPr>
          </a:p>
        </p:txBody>
      </p:sp>
      <p:sp>
        <p:nvSpPr>
          <p:cNvPr id="29" name="Graphic 10">
            <a:extLst>
              <a:ext uri="{FF2B5EF4-FFF2-40B4-BE49-F238E27FC236}">
                <a16:creationId xmlns:a16="http://schemas.microsoft.com/office/drawing/2014/main" id="{F9B29BC2-98D5-E30B-5448-8D9122C3688A}"/>
              </a:ext>
            </a:extLst>
          </p:cNvPr>
          <p:cNvSpPr/>
          <p:nvPr/>
        </p:nvSpPr>
        <p:spPr>
          <a:xfrm>
            <a:off x="3703764" y="1663338"/>
            <a:ext cx="269116" cy="370997"/>
          </a:xfrm>
          <a:custGeom>
            <a:avLst/>
            <a:gdLst>
              <a:gd name="connsiteX0" fmla="*/ 718566 w 718566"/>
              <a:gd name="connsiteY0" fmla="*/ 232029 h 990600"/>
              <a:gd name="connsiteX1" fmla="*/ 718566 w 718566"/>
              <a:gd name="connsiteY1" fmla="*/ 356521 h 990600"/>
              <a:gd name="connsiteX2" fmla="*/ 421481 w 718566"/>
              <a:gd name="connsiteY2" fmla="*/ 356521 h 990600"/>
              <a:gd name="connsiteX3" fmla="*/ 421481 w 718566"/>
              <a:gd name="connsiteY3" fmla="*/ 990600 h 990600"/>
              <a:gd name="connsiteX4" fmla="*/ 296990 w 718566"/>
              <a:gd name="connsiteY4" fmla="*/ 990600 h 990600"/>
              <a:gd name="connsiteX5" fmla="*/ 296990 w 718566"/>
              <a:gd name="connsiteY5" fmla="*/ 356521 h 990600"/>
              <a:gd name="connsiteX6" fmla="*/ 0 w 718566"/>
              <a:gd name="connsiteY6" fmla="*/ 356521 h 990600"/>
              <a:gd name="connsiteX7" fmla="*/ 0 w 718566"/>
              <a:gd name="connsiteY7" fmla="*/ 232029 h 990600"/>
              <a:gd name="connsiteX8" fmla="*/ 296990 w 718566"/>
              <a:gd name="connsiteY8" fmla="*/ 232029 h 990600"/>
              <a:gd name="connsiteX9" fmla="*/ 296990 w 718566"/>
              <a:gd name="connsiteY9" fmla="*/ 0 h 990600"/>
              <a:gd name="connsiteX10" fmla="*/ 421481 w 718566"/>
              <a:gd name="connsiteY10" fmla="*/ 0 h 990600"/>
              <a:gd name="connsiteX11" fmla="*/ 421481 w 718566"/>
              <a:gd name="connsiteY11" fmla="*/ 232029 h 990600"/>
              <a:gd name="connsiteX12" fmla="*/ 718566 w 718566"/>
              <a:gd name="connsiteY12" fmla="*/ 232029 h 990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718566" h="990600">
                <a:moveTo>
                  <a:pt x="718566" y="232029"/>
                </a:moveTo>
                <a:lnTo>
                  <a:pt x="718566" y="356521"/>
                </a:lnTo>
                <a:lnTo>
                  <a:pt x="421481" y="356521"/>
                </a:lnTo>
                <a:lnTo>
                  <a:pt x="421481" y="990600"/>
                </a:lnTo>
                <a:lnTo>
                  <a:pt x="296990" y="990600"/>
                </a:lnTo>
                <a:lnTo>
                  <a:pt x="296990" y="356521"/>
                </a:lnTo>
                <a:lnTo>
                  <a:pt x="0" y="356521"/>
                </a:lnTo>
                <a:lnTo>
                  <a:pt x="0" y="232029"/>
                </a:lnTo>
                <a:lnTo>
                  <a:pt x="296990" y="232029"/>
                </a:lnTo>
                <a:lnTo>
                  <a:pt x="296990" y="0"/>
                </a:lnTo>
                <a:lnTo>
                  <a:pt x="421481" y="0"/>
                </a:lnTo>
                <a:lnTo>
                  <a:pt x="421481" y="232029"/>
                </a:lnTo>
                <a:lnTo>
                  <a:pt x="718566" y="232029"/>
                </a:lnTo>
                <a:close/>
              </a:path>
            </a:pathLst>
          </a:custGeom>
          <a:solidFill>
            <a:srgbClr val="4E83BE"/>
          </a:solidFill>
          <a:ln w="9525" cap="flat">
            <a:solidFill>
              <a:schemeClr val="bg1"/>
            </a:solidFill>
            <a:prstDash val="solid"/>
            <a:miter/>
          </a:ln>
        </p:spPr>
        <p:txBody>
          <a:bodyPr rtlCol="0" anchor="ctr"/>
          <a:lstStyle/>
          <a:p>
            <a:pPr defTabSz="457200">
              <a:defRPr/>
            </a:pPr>
            <a:endParaRPr lang="en-GB">
              <a:solidFill>
                <a:srgbClr val="FFFFFF"/>
              </a:solidFill>
              <a:latin typeface="Roboto"/>
            </a:endParaRPr>
          </a:p>
        </p:txBody>
      </p:sp>
      <p:sp>
        <p:nvSpPr>
          <p:cNvPr id="30" name="Graphic 10">
            <a:extLst>
              <a:ext uri="{FF2B5EF4-FFF2-40B4-BE49-F238E27FC236}">
                <a16:creationId xmlns:a16="http://schemas.microsoft.com/office/drawing/2014/main" id="{9143AE0E-CDA0-1562-319E-ACC3215CF668}"/>
              </a:ext>
            </a:extLst>
          </p:cNvPr>
          <p:cNvSpPr/>
          <p:nvPr/>
        </p:nvSpPr>
        <p:spPr>
          <a:xfrm>
            <a:off x="5058251" y="1663338"/>
            <a:ext cx="269116" cy="370997"/>
          </a:xfrm>
          <a:custGeom>
            <a:avLst/>
            <a:gdLst>
              <a:gd name="connsiteX0" fmla="*/ 718566 w 718566"/>
              <a:gd name="connsiteY0" fmla="*/ 232029 h 990600"/>
              <a:gd name="connsiteX1" fmla="*/ 718566 w 718566"/>
              <a:gd name="connsiteY1" fmla="*/ 356521 h 990600"/>
              <a:gd name="connsiteX2" fmla="*/ 421481 w 718566"/>
              <a:gd name="connsiteY2" fmla="*/ 356521 h 990600"/>
              <a:gd name="connsiteX3" fmla="*/ 421481 w 718566"/>
              <a:gd name="connsiteY3" fmla="*/ 990600 h 990600"/>
              <a:gd name="connsiteX4" fmla="*/ 296990 w 718566"/>
              <a:gd name="connsiteY4" fmla="*/ 990600 h 990600"/>
              <a:gd name="connsiteX5" fmla="*/ 296990 w 718566"/>
              <a:gd name="connsiteY5" fmla="*/ 356521 h 990600"/>
              <a:gd name="connsiteX6" fmla="*/ 0 w 718566"/>
              <a:gd name="connsiteY6" fmla="*/ 356521 h 990600"/>
              <a:gd name="connsiteX7" fmla="*/ 0 w 718566"/>
              <a:gd name="connsiteY7" fmla="*/ 232029 h 990600"/>
              <a:gd name="connsiteX8" fmla="*/ 296990 w 718566"/>
              <a:gd name="connsiteY8" fmla="*/ 232029 h 990600"/>
              <a:gd name="connsiteX9" fmla="*/ 296990 w 718566"/>
              <a:gd name="connsiteY9" fmla="*/ 0 h 990600"/>
              <a:gd name="connsiteX10" fmla="*/ 421481 w 718566"/>
              <a:gd name="connsiteY10" fmla="*/ 0 h 990600"/>
              <a:gd name="connsiteX11" fmla="*/ 421481 w 718566"/>
              <a:gd name="connsiteY11" fmla="*/ 232029 h 990600"/>
              <a:gd name="connsiteX12" fmla="*/ 718566 w 718566"/>
              <a:gd name="connsiteY12" fmla="*/ 232029 h 990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718566" h="990600">
                <a:moveTo>
                  <a:pt x="718566" y="232029"/>
                </a:moveTo>
                <a:lnTo>
                  <a:pt x="718566" y="356521"/>
                </a:lnTo>
                <a:lnTo>
                  <a:pt x="421481" y="356521"/>
                </a:lnTo>
                <a:lnTo>
                  <a:pt x="421481" y="990600"/>
                </a:lnTo>
                <a:lnTo>
                  <a:pt x="296990" y="990600"/>
                </a:lnTo>
                <a:lnTo>
                  <a:pt x="296990" y="356521"/>
                </a:lnTo>
                <a:lnTo>
                  <a:pt x="0" y="356521"/>
                </a:lnTo>
                <a:lnTo>
                  <a:pt x="0" y="232029"/>
                </a:lnTo>
                <a:lnTo>
                  <a:pt x="296990" y="232029"/>
                </a:lnTo>
                <a:lnTo>
                  <a:pt x="296990" y="0"/>
                </a:lnTo>
                <a:lnTo>
                  <a:pt x="421481" y="0"/>
                </a:lnTo>
                <a:lnTo>
                  <a:pt x="421481" y="232029"/>
                </a:lnTo>
                <a:lnTo>
                  <a:pt x="718566" y="232029"/>
                </a:lnTo>
                <a:close/>
              </a:path>
            </a:pathLst>
          </a:custGeom>
          <a:solidFill>
            <a:srgbClr val="4E83BE"/>
          </a:solidFill>
          <a:ln w="9525" cap="flat">
            <a:solidFill>
              <a:schemeClr val="bg1"/>
            </a:solidFill>
            <a:prstDash val="solid"/>
            <a:miter/>
          </a:ln>
        </p:spPr>
        <p:txBody>
          <a:bodyPr rtlCol="0" anchor="ctr"/>
          <a:lstStyle/>
          <a:p>
            <a:pPr defTabSz="457200">
              <a:defRPr/>
            </a:pPr>
            <a:endParaRPr lang="en-GB">
              <a:solidFill>
                <a:srgbClr val="FFFFFF"/>
              </a:solidFill>
              <a:latin typeface="Roboto"/>
            </a:endParaRPr>
          </a:p>
        </p:txBody>
      </p:sp>
      <p:grpSp>
        <p:nvGrpSpPr>
          <p:cNvPr id="31" name="Group 30">
            <a:extLst>
              <a:ext uri="{FF2B5EF4-FFF2-40B4-BE49-F238E27FC236}">
                <a16:creationId xmlns:a16="http://schemas.microsoft.com/office/drawing/2014/main" id="{E08BBF89-AA4F-BA00-A55F-196F900277BA}"/>
              </a:ext>
            </a:extLst>
          </p:cNvPr>
          <p:cNvGrpSpPr/>
          <p:nvPr/>
        </p:nvGrpSpPr>
        <p:grpSpPr>
          <a:xfrm>
            <a:off x="5430921" y="1624181"/>
            <a:ext cx="114940" cy="449311"/>
            <a:chOff x="11105366" y="1225403"/>
            <a:chExt cx="439471" cy="1717932"/>
          </a:xfrm>
          <a:solidFill>
            <a:srgbClr val="8262A6"/>
          </a:solidFill>
        </p:grpSpPr>
        <p:sp>
          <p:nvSpPr>
            <p:cNvPr id="32" name="Freeform: Shape 31">
              <a:extLst>
                <a:ext uri="{FF2B5EF4-FFF2-40B4-BE49-F238E27FC236}">
                  <a16:creationId xmlns:a16="http://schemas.microsoft.com/office/drawing/2014/main" id="{41CBCB82-F06D-EF1E-371C-E4CD0B72B1ED}"/>
                </a:ext>
              </a:extLst>
            </p:cNvPr>
            <p:cNvSpPr/>
            <p:nvPr/>
          </p:nvSpPr>
          <p:spPr>
            <a:xfrm>
              <a:off x="11217778" y="1653211"/>
              <a:ext cx="227634" cy="227634"/>
            </a:xfrm>
            <a:custGeom>
              <a:avLst/>
              <a:gdLst>
                <a:gd name="connsiteX0" fmla="*/ 227635 w 227634"/>
                <a:gd name="connsiteY0" fmla="*/ 113817 h 227634"/>
                <a:gd name="connsiteX1" fmla="*/ 113817 w 227634"/>
                <a:gd name="connsiteY1" fmla="*/ 227635 h 227634"/>
                <a:gd name="connsiteX2" fmla="*/ 0 w 227634"/>
                <a:gd name="connsiteY2" fmla="*/ 113817 h 227634"/>
                <a:gd name="connsiteX3" fmla="*/ 113817 w 227634"/>
                <a:gd name="connsiteY3" fmla="*/ 0 h 227634"/>
                <a:gd name="connsiteX4" fmla="*/ 227635 w 227634"/>
                <a:gd name="connsiteY4" fmla="*/ 113817 h 2276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27634" h="227634">
                  <a:moveTo>
                    <a:pt x="227635" y="113817"/>
                  </a:moveTo>
                  <a:cubicBezTo>
                    <a:pt x="227635" y="176677"/>
                    <a:pt x="176677" y="227635"/>
                    <a:pt x="113817" y="227635"/>
                  </a:cubicBezTo>
                  <a:cubicBezTo>
                    <a:pt x="50958" y="227635"/>
                    <a:pt x="0" y="176677"/>
                    <a:pt x="0" y="113817"/>
                  </a:cubicBezTo>
                  <a:cubicBezTo>
                    <a:pt x="0" y="50958"/>
                    <a:pt x="50958" y="0"/>
                    <a:pt x="113817" y="0"/>
                  </a:cubicBezTo>
                  <a:cubicBezTo>
                    <a:pt x="176677" y="0"/>
                    <a:pt x="227635" y="50958"/>
                    <a:pt x="227635" y="113817"/>
                  </a:cubicBezTo>
                  <a:close/>
                </a:path>
              </a:pathLst>
            </a:custGeom>
            <a:grpFill/>
            <a:ln w="9525" cap="flat">
              <a:solidFill>
                <a:schemeClr val="bg1"/>
              </a:solidFill>
              <a:prstDash val="solid"/>
              <a:round/>
            </a:ln>
          </p:spPr>
          <p:txBody>
            <a:bodyPr rtlCol="0" anchor="ctr"/>
            <a:lstStyle/>
            <a:p>
              <a:pPr defTabSz="457200">
                <a:defRPr/>
              </a:pPr>
              <a:endParaRPr lang="en-GB">
                <a:solidFill>
                  <a:srgbClr val="FFFFFF"/>
                </a:solidFill>
                <a:latin typeface="Roboto"/>
              </a:endParaRPr>
            </a:p>
          </p:txBody>
        </p:sp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id="{7E3EF250-800E-A180-E832-D330B092C978}"/>
                </a:ext>
              </a:extLst>
            </p:cNvPr>
            <p:cNvSpPr/>
            <p:nvPr/>
          </p:nvSpPr>
          <p:spPr>
            <a:xfrm>
              <a:off x="11105366" y="1225403"/>
              <a:ext cx="439471" cy="1717932"/>
            </a:xfrm>
            <a:custGeom>
              <a:avLst/>
              <a:gdLst>
                <a:gd name="connsiteX0" fmla="*/ 0 w 439471"/>
                <a:gd name="connsiteY0" fmla="*/ 1717932 h 1717932"/>
                <a:gd name="connsiteX1" fmla="*/ 0 w 439471"/>
                <a:gd name="connsiteY1" fmla="*/ 0 h 1717932"/>
                <a:gd name="connsiteX2" fmla="*/ 439471 w 439471"/>
                <a:gd name="connsiteY2" fmla="*/ 239711 h 1717932"/>
                <a:gd name="connsiteX3" fmla="*/ 439471 w 439471"/>
                <a:gd name="connsiteY3" fmla="*/ 1717932 h 1717932"/>
                <a:gd name="connsiteX4" fmla="*/ 0 w 439471"/>
                <a:gd name="connsiteY4" fmla="*/ 1717932 h 17179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39471" h="1717932">
                  <a:moveTo>
                    <a:pt x="0" y="1717932"/>
                  </a:moveTo>
                  <a:lnTo>
                    <a:pt x="0" y="0"/>
                  </a:lnTo>
                  <a:cubicBezTo>
                    <a:pt x="6038" y="890109"/>
                    <a:pt x="351378" y="1115014"/>
                    <a:pt x="439471" y="239711"/>
                  </a:cubicBezTo>
                  <a:lnTo>
                    <a:pt x="439471" y="1717932"/>
                  </a:lnTo>
                  <a:cubicBezTo>
                    <a:pt x="372885" y="958846"/>
                    <a:pt x="93221" y="913517"/>
                    <a:pt x="0" y="1717932"/>
                  </a:cubicBezTo>
                  <a:close/>
                </a:path>
              </a:pathLst>
            </a:custGeom>
            <a:grpFill/>
            <a:ln w="9525" cap="flat">
              <a:solidFill>
                <a:schemeClr val="bg1"/>
              </a:solidFill>
              <a:prstDash val="solid"/>
              <a:round/>
            </a:ln>
          </p:spPr>
          <p:txBody>
            <a:bodyPr rtlCol="0" anchor="ctr"/>
            <a:lstStyle/>
            <a:p>
              <a:pPr defTabSz="457200">
                <a:defRPr/>
              </a:pPr>
              <a:endParaRPr lang="en-GB">
                <a:solidFill>
                  <a:srgbClr val="FFFFFF"/>
                </a:solidFill>
                <a:latin typeface="Roboto"/>
              </a:endParaRPr>
            </a:p>
          </p:txBody>
        </p:sp>
      </p:grpSp>
      <p:grpSp>
        <p:nvGrpSpPr>
          <p:cNvPr id="34" name="Group 33">
            <a:extLst>
              <a:ext uri="{FF2B5EF4-FFF2-40B4-BE49-F238E27FC236}">
                <a16:creationId xmlns:a16="http://schemas.microsoft.com/office/drawing/2014/main" id="{20A744E8-EB60-7146-24C9-9E139603CCA7}"/>
              </a:ext>
            </a:extLst>
          </p:cNvPr>
          <p:cNvGrpSpPr/>
          <p:nvPr/>
        </p:nvGrpSpPr>
        <p:grpSpPr>
          <a:xfrm>
            <a:off x="6619821" y="1662191"/>
            <a:ext cx="351674" cy="373291"/>
            <a:chOff x="7987041" y="1919587"/>
            <a:chExt cx="822864" cy="873442"/>
          </a:xfrm>
          <a:solidFill>
            <a:srgbClr val="3E9C64"/>
          </a:solidFill>
        </p:grpSpPr>
        <p:sp>
          <p:nvSpPr>
            <p:cNvPr id="35" name="Freeform: Shape 34">
              <a:extLst>
                <a:ext uri="{FF2B5EF4-FFF2-40B4-BE49-F238E27FC236}">
                  <a16:creationId xmlns:a16="http://schemas.microsoft.com/office/drawing/2014/main" id="{054B984B-FC43-7BC8-514C-4122E84DB4CD}"/>
                </a:ext>
              </a:extLst>
            </p:cNvPr>
            <p:cNvSpPr/>
            <p:nvPr/>
          </p:nvSpPr>
          <p:spPr>
            <a:xfrm>
              <a:off x="8441860" y="2142186"/>
              <a:ext cx="281558" cy="267843"/>
            </a:xfrm>
            <a:custGeom>
              <a:avLst/>
              <a:gdLst>
                <a:gd name="connsiteX0" fmla="*/ 140779 w 281558"/>
                <a:gd name="connsiteY0" fmla="*/ 45720 h 267843"/>
                <a:gd name="connsiteX1" fmla="*/ 227838 w 281558"/>
                <a:gd name="connsiteY1" fmla="*/ 0 h 267843"/>
                <a:gd name="connsiteX2" fmla="*/ 211169 w 281558"/>
                <a:gd name="connsiteY2" fmla="*/ 96869 h 267843"/>
                <a:gd name="connsiteX3" fmla="*/ 281559 w 281558"/>
                <a:gd name="connsiteY3" fmla="*/ 165545 h 267843"/>
                <a:gd name="connsiteX4" fmla="*/ 184309 w 281558"/>
                <a:gd name="connsiteY4" fmla="*/ 179642 h 267843"/>
                <a:gd name="connsiteX5" fmla="*/ 140779 w 281558"/>
                <a:gd name="connsiteY5" fmla="*/ 267843 h 267843"/>
                <a:gd name="connsiteX6" fmla="*/ 97250 w 281558"/>
                <a:gd name="connsiteY6" fmla="*/ 179642 h 267843"/>
                <a:gd name="connsiteX7" fmla="*/ 0 w 281558"/>
                <a:gd name="connsiteY7" fmla="*/ 165545 h 267843"/>
                <a:gd name="connsiteX8" fmla="*/ 70390 w 281558"/>
                <a:gd name="connsiteY8" fmla="*/ 96869 h 267843"/>
                <a:gd name="connsiteX9" fmla="*/ 53721 w 281558"/>
                <a:gd name="connsiteY9" fmla="*/ 0 h 267843"/>
                <a:gd name="connsiteX10" fmla="*/ 140779 w 281558"/>
                <a:gd name="connsiteY10" fmla="*/ 45720 h 2678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81558" h="267843">
                  <a:moveTo>
                    <a:pt x="140779" y="45720"/>
                  </a:moveTo>
                  <a:lnTo>
                    <a:pt x="227838" y="0"/>
                  </a:lnTo>
                  <a:lnTo>
                    <a:pt x="211169" y="96869"/>
                  </a:lnTo>
                  <a:lnTo>
                    <a:pt x="281559" y="165545"/>
                  </a:lnTo>
                  <a:lnTo>
                    <a:pt x="184309" y="179642"/>
                  </a:lnTo>
                  <a:lnTo>
                    <a:pt x="140779" y="267843"/>
                  </a:lnTo>
                  <a:lnTo>
                    <a:pt x="97250" y="179642"/>
                  </a:lnTo>
                  <a:lnTo>
                    <a:pt x="0" y="165545"/>
                  </a:lnTo>
                  <a:lnTo>
                    <a:pt x="70390" y="96869"/>
                  </a:lnTo>
                  <a:lnTo>
                    <a:pt x="53721" y="0"/>
                  </a:lnTo>
                  <a:lnTo>
                    <a:pt x="140779" y="45720"/>
                  </a:lnTo>
                  <a:close/>
                </a:path>
              </a:pathLst>
            </a:custGeom>
            <a:grpFill/>
            <a:ln w="9525" cap="flat">
              <a:solidFill>
                <a:schemeClr val="bg1"/>
              </a:solidFill>
              <a:prstDash val="solid"/>
              <a:miter/>
            </a:ln>
          </p:spPr>
          <p:txBody>
            <a:bodyPr rtlCol="0" anchor="ctr"/>
            <a:lstStyle/>
            <a:p>
              <a:pPr defTabSz="457200">
                <a:defRPr/>
              </a:pPr>
              <a:endParaRPr lang="en-GB">
                <a:solidFill>
                  <a:srgbClr val="FFFFFF"/>
                </a:solidFill>
                <a:latin typeface="Roboto"/>
              </a:endParaRPr>
            </a:p>
          </p:txBody>
        </p:sp>
        <p:sp>
          <p:nvSpPr>
            <p:cNvPr id="36" name="Freeform: Shape 35">
              <a:extLst>
                <a:ext uri="{FF2B5EF4-FFF2-40B4-BE49-F238E27FC236}">
                  <a16:creationId xmlns:a16="http://schemas.microsoft.com/office/drawing/2014/main" id="{0B3A82CF-658B-274D-FE85-03CE95FA6583}"/>
                </a:ext>
              </a:extLst>
            </p:cNvPr>
            <p:cNvSpPr/>
            <p:nvPr/>
          </p:nvSpPr>
          <p:spPr>
            <a:xfrm>
              <a:off x="7987041" y="1919587"/>
              <a:ext cx="822864" cy="873442"/>
            </a:xfrm>
            <a:custGeom>
              <a:avLst/>
              <a:gdLst>
                <a:gd name="connsiteX0" fmla="*/ 522732 w 822864"/>
                <a:gd name="connsiteY0" fmla="*/ 779145 h 873442"/>
                <a:gd name="connsiteX1" fmla="*/ 125635 w 822864"/>
                <a:gd name="connsiteY1" fmla="*/ 382048 h 873442"/>
                <a:gd name="connsiteX2" fmla="*/ 414338 w 822864"/>
                <a:gd name="connsiteY2" fmla="*/ 0 h 873442"/>
                <a:gd name="connsiteX3" fmla="*/ 0 w 822864"/>
                <a:gd name="connsiteY3" fmla="*/ 436436 h 873442"/>
                <a:gd name="connsiteX4" fmla="*/ 437007 w 822864"/>
                <a:gd name="connsiteY4" fmla="*/ 873443 h 873442"/>
                <a:gd name="connsiteX5" fmla="*/ 822865 w 822864"/>
                <a:gd name="connsiteY5" fmla="*/ 641795 h 873442"/>
                <a:gd name="connsiteX6" fmla="*/ 522637 w 822864"/>
                <a:gd name="connsiteY6" fmla="*/ 779145 h 8734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822864" h="873442">
                  <a:moveTo>
                    <a:pt x="522732" y="779145"/>
                  </a:moveTo>
                  <a:cubicBezTo>
                    <a:pt x="303371" y="779145"/>
                    <a:pt x="125635" y="601313"/>
                    <a:pt x="125635" y="382048"/>
                  </a:cubicBezTo>
                  <a:cubicBezTo>
                    <a:pt x="125540" y="200311"/>
                    <a:pt x="247650" y="47149"/>
                    <a:pt x="414338" y="0"/>
                  </a:cubicBezTo>
                  <a:cubicBezTo>
                    <a:pt x="183547" y="11811"/>
                    <a:pt x="0" y="202692"/>
                    <a:pt x="0" y="436436"/>
                  </a:cubicBezTo>
                  <a:cubicBezTo>
                    <a:pt x="0" y="670179"/>
                    <a:pt x="195644" y="873443"/>
                    <a:pt x="437007" y="873443"/>
                  </a:cubicBezTo>
                  <a:cubicBezTo>
                    <a:pt x="604171" y="873443"/>
                    <a:pt x="749332" y="779621"/>
                    <a:pt x="822865" y="641795"/>
                  </a:cubicBezTo>
                  <a:cubicBezTo>
                    <a:pt x="750094" y="725900"/>
                    <a:pt x="642557" y="779145"/>
                    <a:pt x="522637" y="779145"/>
                  </a:cubicBezTo>
                  <a:close/>
                </a:path>
              </a:pathLst>
            </a:custGeom>
            <a:grpFill/>
            <a:ln w="9525" cap="flat">
              <a:solidFill>
                <a:schemeClr val="bg1"/>
              </a:solidFill>
              <a:prstDash val="solid"/>
              <a:miter/>
            </a:ln>
          </p:spPr>
          <p:txBody>
            <a:bodyPr rtlCol="0" anchor="ctr"/>
            <a:lstStyle/>
            <a:p>
              <a:pPr defTabSz="457200">
                <a:defRPr/>
              </a:pPr>
              <a:endParaRPr lang="en-GB">
                <a:solidFill>
                  <a:srgbClr val="FFFFFF"/>
                </a:solidFill>
                <a:latin typeface="Roboto"/>
              </a:endParaRPr>
            </a:p>
          </p:txBody>
        </p:sp>
      </p:grpSp>
      <p:grpSp>
        <p:nvGrpSpPr>
          <p:cNvPr id="37" name="Group 36">
            <a:extLst>
              <a:ext uri="{FF2B5EF4-FFF2-40B4-BE49-F238E27FC236}">
                <a16:creationId xmlns:a16="http://schemas.microsoft.com/office/drawing/2014/main" id="{02884CC6-9FEC-BE63-F143-5B82A9305E9E}"/>
              </a:ext>
            </a:extLst>
          </p:cNvPr>
          <p:cNvGrpSpPr/>
          <p:nvPr/>
        </p:nvGrpSpPr>
        <p:grpSpPr>
          <a:xfrm>
            <a:off x="8169534" y="1662191"/>
            <a:ext cx="351674" cy="373291"/>
            <a:chOff x="7987041" y="1919587"/>
            <a:chExt cx="822864" cy="873442"/>
          </a:xfrm>
          <a:solidFill>
            <a:srgbClr val="3E9C64"/>
          </a:solidFill>
        </p:grpSpPr>
        <p:sp>
          <p:nvSpPr>
            <p:cNvPr id="38" name="Freeform: Shape 37">
              <a:extLst>
                <a:ext uri="{FF2B5EF4-FFF2-40B4-BE49-F238E27FC236}">
                  <a16:creationId xmlns:a16="http://schemas.microsoft.com/office/drawing/2014/main" id="{233FF59F-BAAC-2390-A725-B8F2B4EDD860}"/>
                </a:ext>
              </a:extLst>
            </p:cNvPr>
            <p:cNvSpPr/>
            <p:nvPr/>
          </p:nvSpPr>
          <p:spPr>
            <a:xfrm>
              <a:off x="8441860" y="2142186"/>
              <a:ext cx="281558" cy="267843"/>
            </a:xfrm>
            <a:custGeom>
              <a:avLst/>
              <a:gdLst>
                <a:gd name="connsiteX0" fmla="*/ 140779 w 281558"/>
                <a:gd name="connsiteY0" fmla="*/ 45720 h 267843"/>
                <a:gd name="connsiteX1" fmla="*/ 227838 w 281558"/>
                <a:gd name="connsiteY1" fmla="*/ 0 h 267843"/>
                <a:gd name="connsiteX2" fmla="*/ 211169 w 281558"/>
                <a:gd name="connsiteY2" fmla="*/ 96869 h 267843"/>
                <a:gd name="connsiteX3" fmla="*/ 281559 w 281558"/>
                <a:gd name="connsiteY3" fmla="*/ 165545 h 267843"/>
                <a:gd name="connsiteX4" fmla="*/ 184309 w 281558"/>
                <a:gd name="connsiteY4" fmla="*/ 179642 h 267843"/>
                <a:gd name="connsiteX5" fmla="*/ 140779 w 281558"/>
                <a:gd name="connsiteY5" fmla="*/ 267843 h 267843"/>
                <a:gd name="connsiteX6" fmla="*/ 97250 w 281558"/>
                <a:gd name="connsiteY6" fmla="*/ 179642 h 267843"/>
                <a:gd name="connsiteX7" fmla="*/ 0 w 281558"/>
                <a:gd name="connsiteY7" fmla="*/ 165545 h 267843"/>
                <a:gd name="connsiteX8" fmla="*/ 70390 w 281558"/>
                <a:gd name="connsiteY8" fmla="*/ 96869 h 267843"/>
                <a:gd name="connsiteX9" fmla="*/ 53721 w 281558"/>
                <a:gd name="connsiteY9" fmla="*/ 0 h 267843"/>
                <a:gd name="connsiteX10" fmla="*/ 140779 w 281558"/>
                <a:gd name="connsiteY10" fmla="*/ 45720 h 2678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81558" h="267843">
                  <a:moveTo>
                    <a:pt x="140779" y="45720"/>
                  </a:moveTo>
                  <a:lnTo>
                    <a:pt x="227838" y="0"/>
                  </a:lnTo>
                  <a:lnTo>
                    <a:pt x="211169" y="96869"/>
                  </a:lnTo>
                  <a:lnTo>
                    <a:pt x="281559" y="165545"/>
                  </a:lnTo>
                  <a:lnTo>
                    <a:pt x="184309" y="179642"/>
                  </a:lnTo>
                  <a:lnTo>
                    <a:pt x="140779" y="267843"/>
                  </a:lnTo>
                  <a:lnTo>
                    <a:pt x="97250" y="179642"/>
                  </a:lnTo>
                  <a:lnTo>
                    <a:pt x="0" y="165545"/>
                  </a:lnTo>
                  <a:lnTo>
                    <a:pt x="70390" y="96869"/>
                  </a:lnTo>
                  <a:lnTo>
                    <a:pt x="53721" y="0"/>
                  </a:lnTo>
                  <a:lnTo>
                    <a:pt x="140779" y="45720"/>
                  </a:lnTo>
                  <a:close/>
                </a:path>
              </a:pathLst>
            </a:custGeom>
            <a:grpFill/>
            <a:ln w="9525" cap="flat">
              <a:solidFill>
                <a:schemeClr val="bg1"/>
              </a:solidFill>
              <a:prstDash val="solid"/>
              <a:miter/>
            </a:ln>
          </p:spPr>
          <p:txBody>
            <a:bodyPr rtlCol="0" anchor="ctr"/>
            <a:lstStyle/>
            <a:p>
              <a:pPr defTabSz="457200">
                <a:defRPr/>
              </a:pPr>
              <a:endParaRPr lang="en-GB">
                <a:solidFill>
                  <a:srgbClr val="FFFFFF"/>
                </a:solidFill>
                <a:latin typeface="Roboto"/>
              </a:endParaRPr>
            </a:p>
          </p:txBody>
        </p:sp>
        <p:sp>
          <p:nvSpPr>
            <p:cNvPr id="39" name="Freeform: Shape 38">
              <a:extLst>
                <a:ext uri="{FF2B5EF4-FFF2-40B4-BE49-F238E27FC236}">
                  <a16:creationId xmlns:a16="http://schemas.microsoft.com/office/drawing/2014/main" id="{F52EE82F-F18F-CF2F-2594-F0595CE1E540}"/>
                </a:ext>
              </a:extLst>
            </p:cNvPr>
            <p:cNvSpPr/>
            <p:nvPr/>
          </p:nvSpPr>
          <p:spPr>
            <a:xfrm>
              <a:off x="7987041" y="1919587"/>
              <a:ext cx="822864" cy="873442"/>
            </a:xfrm>
            <a:custGeom>
              <a:avLst/>
              <a:gdLst>
                <a:gd name="connsiteX0" fmla="*/ 522732 w 822864"/>
                <a:gd name="connsiteY0" fmla="*/ 779145 h 873442"/>
                <a:gd name="connsiteX1" fmla="*/ 125635 w 822864"/>
                <a:gd name="connsiteY1" fmla="*/ 382048 h 873442"/>
                <a:gd name="connsiteX2" fmla="*/ 414338 w 822864"/>
                <a:gd name="connsiteY2" fmla="*/ 0 h 873442"/>
                <a:gd name="connsiteX3" fmla="*/ 0 w 822864"/>
                <a:gd name="connsiteY3" fmla="*/ 436436 h 873442"/>
                <a:gd name="connsiteX4" fmla="*/ 437007 w 822864"/>
                <a:gd name="connsiteY4" fmla="*/ 873443 h 873442"/>
                <a:gd name="connsiteX5" fmla="*/ 822865 w 822864"/>
                <a:gd name="connsiteY5" fmla="*/ 641795 h 873442"/>
                <a:gd name="connsiteX6" fmla="*/ 522637 w 822864"/>
                <a:gd name="connsiteY6" fmla="*/ 779145 h 8734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822864" h="873442">
                  <a:moveTo>
                    <a:pt x="522732" y="779145"/>
                  </a:moveTo>
                  <a:cubicBezTo>
                    <a:pt x="303371" y="779145"/>
                    <a:pt x="125635" y="601313"/>
                    <a:pt x="125635" y="382048"/>
                  </a:cubicBezTo>
                  <a:cubicBezTo>
                    <a:pt x="125540" y="200311"/>
                    <a:pt x="247650" y="47149"/>
                    <a:pt x="414338" y="0"/>
                  </a:cubicBezTo>
                  <a:cubicBezTo>
                    <a:pt x="183547" y="11811"/>
                    <a:pt x="0" y="202692"/>
                    <a:pt x="0" y="436436"/>
                  </a:cubicBezTo>
                  <a:cubicBezTo>
                    <a:pt x="0" y="670179"/>
                    <a:pt x="195644" y="873443"/>
                    <a:pt x="437007" y="873443"/>
                  </a:cubicBezTo>
                  <a:cubicBezTo>
                    <a:pt x="604171" y="873443"/>
                    <a:pt x="749332" y="779621"/>
                    <a:pt x="822865" y="641795"/>
                  </a:cubicBezTo>
                  <a:cubicBezTo>
                    <a:pt x="750094" y="725900"/>
                    <a:pt x="642557" y="779145"/>
                    <a:pt x="522637" y="779145"/>
                  </a:cubicBezTo>
                  <a:close/>
                </a:path>
              </a:pathLst>
            </a:custGeom>
            <a:grpFill/>
            <a:ln w="9525" cap="flat">
              <a:solidFill>
                <a:schemeClr val="bg1"/>
              </a:solidFill>
              <a:prstDash val="solid"/>
              <a:miter/>
            </a:ln>
          </p:spPr>
          <p:txBody>
            <a:bodyPr rtlCol="0" anchor="ctr"/>
            <a:lstStyle/>
            <a:p>
              <a:pPr defTabSz="457200">
                <a:defRPr/>
              </a:pPr>
              <a:endParaRPr lang="en-GB">
                <a:solidFill>
                  <a:srgbClr val="FFFFFF"/>
                </a:solidFill>
                <a:latin typeface="Roboto"/>
              </a:endParaRPr>
            </a:p>
          </p:txBody>
        </p:sp>
      </p:grpSp>
      <p:grpSp>
        <p:nvGrpSpPr>
          <p:cNvPr id="40" name="Group 39">
            <a:extLst>
              <a:ext uri="{FF2B5EF4-FFF2-40B4-BE49-F238E27FC236}">
                <a16:creationId xmlns:a16="http://schemas.microsoft.com/office/drawing/2014/main" id="{6ABD6FE6-6FAC-F235-04A3-B15316507B0B}"/>
              </a:ext>
            </a:extLst>
          </p:cNvPr>
          <p:cNvGrpSpPr/>
          <p:nvPr/>
        </p:nvGrpSpPr>
        <p:grpSpPr>
          <a:xfrm>
            <a:off x="9621172" y="1662191"/>
            <a:ext cx="351674" cy="373291"/>
            <a:chOff x="7987041" y="1919587"/>
            <a:chExt cx="822864" cy="873442"/>
          </a:xfrm>
          <a:solidFill>
            <a:srgbClr val="3E9C64"/>
          </a:solidFill>
        </p:grpSpPr>
        <p:sp>
          <p:nvSpPr>
            <p:cNvPr id="41" name="Freeform: Shape 40">
              <a:extLst>
                <a:ext uri="{FF2B5EF4-FFF2-40B4-BE49-F238E27FC236}">
                  <a16:creationId xmlns:a16="http://schemas.microsoft.com/office/drawing/2014/main" id="{5D6A6644-81F6-AA52-7064-6FA074106E9F}"/>
                </a:ext>
              </a:extLst>
            </p:cNvPr>
            <p:cNvSpPr/>
            <p:nvPr/>
          </p:nvSpPr>
          <p:spPr>
            <a:xfrm>
              <a:off x="8441860" y="2142186"/>
              <a:ext cx="281558" cy="267843"/>
            </a:xfrm>
            <a:custGeom>
              <a:avLst/>
              <a:gdLst>
                <a:gd name="connsiteX0" fmla="*/ 140779 w 281558"/>
                <a:gd name="connsiteY0" fmla="*/ 45720 h 267843"/>
                <a:gd name="connsiteX1" fmla="*/ 227838 w 281558"/>
                <a:gd name="connsiteY1" fmla="*/ 0 h 267843"/>
                <a:gd name="connsiteX2" fmla="*/ 211169 w 281558"/>
                <a:gd name="connsiteY2" fmla="*/ 96869 h 267843"/>
                <a:gd name="connsiteX3" fmla="*/ 281559 w 281558"/>
                <a:gd name="connsiteY3" fmla="*/ 165545 h 267843"/>
                <a:gd name="connsiteX4" fmla="*/ 184309 w 281558"/>
                <a:gd name="connsiteY4" fmla="*/ 179642 h 267843"/>
                <a:gd name="connsiteX5" fmla="*/ 140779 w 281558"/>
                <a:gd name="connsiteY5" fmla="*/ 267843 h 267843"/>
                <a:gd name="connsiteX6" fmla="*/ 97250 w 281558"/>
                <a:gd name="connsiteY6" fmla="*/ 179642 h 267843"/>
                <a:gd name="connsiteX7" fmla="*/ 0 w 281558"/>
                <a:gd name="connsiteY7" fmla="*/ 165545 h 267843"/>
                <a:gd name="connsiteX8" fmla="*/ 70390 w 281558"/>
                <a:gd name="connsiteY8" fmla="*/ 96869 h 267843"/>
                <a:gd name="connsiteX9" fmla="*/ 53721 w 281558"/>
                <a:gd name="connsiteY9" fmla="*/ 0 h 267843"/>
                <a:gd name="connsiteX10" fmla="*/ 140779 w 281558"/>
                <a:gd name="connsiteY10" fmla="*/ 45720 h 2678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81558" h="267843">
                  <a:moveTo>
                    <a:pt x="140779" y="45720"/>
                  </a:moveTo>
                  <a:lnTo>
                    <a:pt x="227838" y="0"/>
                  </a:lnTo>
                  <a:lnTo>
                    <a:pt x="211169" y="96869"/>
                  </a:lnTo>
                  <a:lnTo>
                    <a:pt x="281559" y="165545"/>
                  </a:lnTo>
                  <a:lnTo>
                    <a:pt x="184309" y="179642"/>
                  </a:lnTo>
                  <a:lnTo>
                    <a:pt x="140779" y="267843"/>
                  </a:lnTo>
                  <a:lnTo>
                    <a:pt x="97250" y="179642"/>
                  </a:lnTo>
                  <a:lnTo>
                    <a:pt x="0" y="165545"/>
                  </a:lnTo>
                  <a:lnTo>
                    <a:pt x="70390" y="96869"/>
                  </a:lnTo>
                  <a:lnTo>
                    <a:pt x="53721" y="0"/>
                  </a:lnTo>
                  <a:lnTo>
                    <a:pt x="140779" y="45720"/>
                  </a:lnTo>
                  <a:close/>
                </a:path>
              </a:pathLst>
            </a:custGeom>
            <a:grpFill/>
            <a:ln w="9525" cap="flat">
              <a:solidFill>
                <a:schemeClr val="bg1"/>
              </a:solidFill>
              <a:prstDash val="solid"/>
              <a:miter/>
            </a:ln>
          </p:spPr>
          <p:txBody>
            <a:bodyPr rtlCol="0" anchor="ctr"/>
            <a:lstStyle/>
            <a:p>
              <a:pPr defTabSz="457200">
                <a:defRPr/>
              </a:pPr>
              <a:endParaRPr lang="en-GB">
                <a:solidFill>
                  <a:srgbClr val="FFFFFF"/>
                </a:solidFill>
                <a:latin typeface="Roboto"/>
              </a:endParaRPr>
            </a:p>
          </p:txBody>
        </p:sp>
        <p:sp>
          <p:nvSpPr>
            <p:cNvPr id="42" name="Freeform: Shape 41">
              <a:extLst>
                <a:ext uri="{FF2B5EF4-FFF2-40B4-BE49-F238E27FC236}">
                  <a16:creationId xmlns:a16="http://schemas.microsoft.com/office/drawing/2014/main" id="{F013E214-D2B7-8617-E947-C21F314EC0D5}"/>
                </a:ext>
              </a:extLst>
            </p:cNvPr>
            <p:cNvSpPr/>
            <p:nvPr/>
          </p:nvSpPr>
          <p:spPr>
            <a:xfrm>
              <a:off x="7987041" y="1919587"/>
              <a:ext cx="822864" cy="873442"/>
            </a:xfrm>
            <a:custGeom>
              <a:avLst/>
              <a:gdLst>
                <a:gd name="connsiteX0" fmla="*/ 522732 w 822864"/>
                <a:gd name="connsiteY0" fmla="*/ 779145 h 873442"/>
                <a:gd name="connsiteX1" fmla="*/ 125635 w 822864"/>
                <a:gd name="connsiteY1" fmla="*/ 382048 h 873442"/>
                <a:gd name="connsiteX2" fmla="*/ 414338 w 822864"/>
                <a:gd name="connsiteY2" fmla="*/ 0 h 873442"/>
                <a:gd name="connsiteX3" fmla="*/ 0 w 822864"/>
                <a:gd name="connsiteY3" fmla="*/ 436436 h 873442"/>
                <a:gd name="connsiteX4" fmla="*/ 437007 w 822864"/>
                <a:gd name="connsiteY4" fmla="*/ 873443 h 873442"/>
                <a:gd name="connsiteX5" fmla="*/ 822865 w 822864"/>
                <a:gd name="connsiteY5" fmla="*/ 641795 h 873442"/>
                <a:gd name="connsiteX6" fmla="*/ 522637 w 822864"/>
                <a:gd name="connsiteY6" fmla="*/ 779145 h 8734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822864" h="873442">
                  <a:moveTo>
                    <a:pt x="522732" y="779145"/>
                  </a:moveTo>
                  <a:cubicBezTo>
                    <a:pt x="303371" y="779145"/>
                    <a:pt x="125635" y="601313"/>
                    <a:pt x="125635" y="382048"/>
                  </a:cubicBezTo>
                  <a:cubicBezTo>
                    <a:pt x="125540" y="200311"/>
                    <a:pt x="247650" y="47149"/>
                    <a:pt x="414338" y="0"/>
                  </a:cubicBezTo>
                  <a:cubicBezTo>
                    <a:pt x="183547" y="11811"/>
                    <a:pt x="0" y="202692"/>
                    <a:pt x="0" y="436436"/>
                  </a:cubicBezTo>
                  <a:cubicBezTo>
                    <a:pt x="0" y="670179"/>
                    <a:pt x="195644" y="873443"/>
                    <a:pt x="437007" y="873443"/>
                  </a:cubicBezTo>
                  <a:cubicBezTo>
                    <a:pt x="604171" y="873443"/>
                    <a:pt x="749332" y="779621"/>
                    <a:pt x="822865" y="641795"/>
                  </a:cubicBezTo>
                  <a:cubicBezTo>
                    <a:pt x="750094" y="725900"/>
                    <a:pt x="642557" y="779145"/>
                    <a:pt x="522637" y="779145"/>
                  </a:cubicBezTo>
                  <a:close/>
                </a:path>
              </a:pathLst>
            </a:custGeom>
            <a:grpFill/>
            <a:ln w="9525" cap="flat">
              <a:solidFill>
                <a:schemeClr val="bg1"/>
              </a:solidFill>
              <a:prstDash val="solid"/>
              <a:miter/>
            </a:ln>
          </p:spPr>
          <p:txBody>
            <a:bodyPr rtlCol="0" anchor="ctr"/>
            <a:lstStyle/>
            <a:p>
              <a:pPr defTabSz="457200">
                <a:defRPr/>
              </a:pPr>
              <a:endParaRPr lang="en-GB">
                <a:solidFill>
                  <a:srgbClr val="FFFFFF"/>
                </a:solidFill>
                <a:latin typeface="Roboto"/>
              </a:endParaRPr>
            </a:p>
          </p:txBody>
        </p:sp>
      </p:grpSp>
      <p:grpSp>
        <p:nvGrpSpPr>
          <p:cNvPr id="43" name="Group 42">
            <a:extLst>
              <a:ext uri="{FF2B5EF4-FFF2-40B4-BE49-F238E27FC236}">
                <a16:creationId xmlns:a16="http://schemas.microsoft.com/office/drawing/2014/main" id="{CD03440D-4C2E-3E67-5799-51FE9896FE03}"/>
              </a:ext>
            </a:extLst>
          </p:cNvPr>
          <p:cNvGrpSpPr/>
          <p:nvPr/>
        </p:nvGrpSpPr>
        <p:grpSpPr>
          <a:xfrm>
            <a:off x="3955057" y="4005251"/>
            <a:ext cx="351674" cy="373291"/>
            <a:chOff x="7987041" y="1919587"/>
            <a:chExt cx="822864" cy="873442"/>
          </a:xfrm>
          <a:solidFill>
            <a:srgbClr val="3E9C64"/>
          </a:solidFill>
        </p:grpSpPr>
        <p:sp>
          <p:nvSpPr>
            <p:cNvPr id="44" name="Freeform: Shape 43">
              <a:extLst>
                <a:ext uri="{FF2B5EF4-FFF2-40B4-BE49-F238E27FC236}">
                  <a16:creationId xmlns:a16="http://schemas.microsoft.com/office/drawing/2014/main" id="{69ED5637-EB53-2F18-3D2E-CB749F54CE79}"/>
                </a:ext>
              </a:extLst>
            </p:cNvPr>
            <p:cNvSpPr/>
            <p:nvPr/>
          </p:nvSpPr>
          <p:spPr>
            <a:xfrm>
              <a:off x="8441860" y="2142186"/>
              <a:ext cx="281558" cy="267843"/>
            </a:xfrm>
            <a:custGeom>
              <a:avLst/>
              <a:gdLst>
                <a:gd name="connsiteX0" fmla="*/ 140779 w 281558"/>
                <a:gd name="connsiteY0" fmla="*/ 45720 h 267843"/>
                <a:gd name="connsiteX1" fmla="*/ 227838 w 281558"/>
                <a:gd name="connsiteY1" fmla="*/ 0 h 267843"/>
                <a:gd name="connsiteX2" fmla="*/ 211169 w 281558"/>
                <a:gd name="connsiteY2" fmla="*/ 96869 h 267843"/>
                <a:gd name="connsiteX3" fmla="*/ 281559 w 281558"/>
                <a:gd name="connsiteY3" fmla="*/ 165545 h 267843"/>
                <a:gd name="connsiteX4" fmla="*/ 184309 w 281558"/>
                <a:gd name="connsiteY4" fmla="*/ 179642 h 267843"/>
                <a:gd name="connsiteX5" fmla="*/ 140779 w 281558"/>
                <a:gd name="connsiteY5" fmla="*/ 267843 h 267843"/>
                <a:gd name="connsiteX6" fmla="*/ 97250 w 281558"/>
                <a:gd name="connsiteY6" fmla="*/ 179642 h 267843"/>
                <a:gd name="connsiteX7" fmla="*/ 0 w 281558"/>
                <a:gd name="connsiteY7" fmla="*/ 165545 h 267843"/>
                <a:gd name="connsiteX8" fmla="*/ 70390 w 281558"/>
                <a:gd name="connsiteY8" fmla="*/ 96869 h 267843"/>
                <a:gd name="connsiteX9" fmla="*/ 53721 w 281558"/>
                <a:gd name="connsiteY9" fmla="*/ 0 h 267843"/>
                <a:gd name="connsiteX10" fmla="*/ 140779 w 281558"/>
                <a:gd name="connsiteY10" fmla="*/ 45720 h 2678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81558" h="267843">
                  <a:moveTo>
                    <a:pt x="140779" y="45720"/>
                  </a:moveTo>
                  <a:lnTo>
                    <a:pt x="227838" y="0"/>
                  </a:lnTo>
                  <a:lnTo>
                    <a:pt x="211169" y="96869"/>
                  </a:lnTo>
                  <a:lnTo>
                    <a:pt x="281559" y="165545"/>
                  </a:lnTo>
                  <a:lnTo>
                    <a:pt x="184309" y="179642"/>
                  </a:lnTo>
                  <a:lnTo>
                    <a:pt x="140779" y="267843"/>
                  </a:lnTo>
                  <a:lnTo>
                    <a:pt x="97250" y="179642"/>
                  </a:lnTo>
                  <a:lnTo>
                    <a:pt x="0" y="165545"/>
                  </a:lnTo>
                  <a:lnTo>
                    <a:pt x="70390" y="96869"/>
                  </a:lnTo>
                  <a:lnTo>
                    <a:pt x="53721" y="0"/>
                  </a:lnTo>
                  <a:lnTo>
                    <a:pt x="140779" y="45720"/>
                  </a:lnTo>
                  <a:close/>
                </a:path>
              </a:pathLst>
            </a:custGeom>
            <a:grpFill/>
            <a:ln w="9525" cap="flat">
              <a:solidFill>
                <a:schemeClr val="bg1"/>
              </a:solidFill>
              <a:prstDash val="solid"/>
              <a:miter/>
            </a:ln>
          </p:spPr>
          <p:txBody>
            <a:bodyPr rtlCol="0" anchor="ctr"/>
            <a:lstStyle/>
            <a:p>
              <a:pPr defTabSz="457200">
                <a:defRPr/>
              </a:pPr>
              <a:endParaRPr lang="en-GB">
                <a:solidFill>
                  <a:srgbClr val="FFFFFF"/>
                </a:solidFill>
                <a:latin typeface="Roboto"/>
              </a:endParaRPr>
            </a:p>
          </p:txBody>
        </p:sp>
        <p:sp>
          <p:nvSpPr>
            <p:cNvPr id="45" name="Freeform: Shape 44">
              <a:extLst>
                <a:ext uri="{FF2B5EF4-FFF2-40B4-BE49-F238E27FC236}">
                  <a16:creationId xmlns:a16="http://schemas.microsoft.com/office/drawing/2014/main" id="{685E2A83-9CE5-C002-E275-8224A1BE4570}"/>
                </a:ext>
              </a:extLst>
            </p:cNvPr>
            <p:cNvSpPr/>
            <p:nvPr/>
          </p:nvSpPr>
          <p:spPr>
            <a:xfrm>
              <a:off x="7987041" y="1919587"/>
              <a:ext cx="822864" cy="873442"/>
            </a:xfrm>
            <a:custGeom>
              <a:avLst/>
              <a:gdLst>
                <a:gd name="connsiteX0" fmla="*/ 522732 w 822864"/>
                <a:gd name="connsiteY0" fmla="*/ 779145 h 873442"/>
                <a:gd name="connsiteX1" fmla="*/ 125635 w 822864"/>
                <a:gd name="connsiteY1" fmla="*/ 382048 h 873442"/>
                <a:gd name="connsiteX2" fmla="*/ 414338 w 822864"/>
                <a:gd name="connsiteY2" fmla="*/ 0 h 873442"/>
                <a:gd name="connsiteX3" fmla="*/ 0 w 822864"/>
                <a:gd name="connsiteY3" fmla="*/ 436436 h 873442"/>
                <a:gd name="connsiteX4" fmla="*/ 437007 w 822864"/>
                <a:gd name="connsiteY4" fmla="*/ 873443 h 873442"/>
                <a:gd name="connsiteX5" fmla="*/ 822865 w 822864"/>
                <a:gd name="connsiteY5" fmla="*/ 641795 h 873442"/>
                <a:gd name="connsiteX6" fmla="*/ 522637 w 822864"/>
                <a:gd name="connsiteY6" fmla="*/ 779145 h 8734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822864" h="873442">
                  <a:moveTo>
                    <a:pt x="522732" y="779145"/>
                  </a:moveTo>
                  <a:cubicBezTo>
                    <a:pt x="303371" y="779145"/>
                    <a:pt x="125635" y="601313"/>
                    <a:pt x="125635" y="382048"/>
                  </a:cubicBezTo>
                  <a:cubicBezTo>
                    <a:pt x="125540" y="200311"/>
                    <a:pt x="247650" y="47149"/>
                    <a:pt x="414338" y="0"/>
                  </a:cubicBezTo>
                  <a:cubicBezTo>
                    <a:pt x="183547" y="11811"/>
                    <a:pt x="0" y="202692"/>
                    <a:pt x="0" y="436436"/>
                  </a:cubicBezTo>
                  <a:cubicBezTo>
                    <a:pt x="0" y="670179"/>
                    <a:pt x="195644" y="873443"/>
                    <a:pt x="437007" y="873443"/>
                  </a:cubicBezTo>
                  <a:cubicBezTo>
                    <a:pt x="604171" y="873443"/>
                    <a:pt x="749332" y="779621"/>
                    <a:pt x="822865" y="641795"/>
                  </a:cubicBezTo>
                  <a:cubicBezTo>
                    <a:pt x="750094" y="725900"/>
                    <a:pt x="642557" y="779145"/>
                    <a:pt x="522637" y="779145"/>
                  </a:cubicBezTo>
                  <a:close/>
                </a:path>
              </a:pathLst>
            </a:custGeom>
            <a:grpFill/>
            <a:ln w="9525" cap="flat">
              <a:solidFill>
                <a:schemeClr val="bg1"/>
              </a:solidFill>
              <a:prstDash val="solid"/>
              <a:miter/>
            </a:ln>
          </p:spPr>
          <p:txBody>
            <a:bodyPr rtlCol="0" anchor="ctr"/>
            <a:lstStyle/>
            <a:p>
              <a:pPr defTabSz="457200">
                <a:defRPr/>
              </a:pPr>
              <a:endParaRPr lang="en-GB">
                <a:solidFill>
                  <a:srgbClr val="FFFFFF"/>
                </a:solidFill>
                <a:latin typeface="Roboto"/>
              </a:endParaRPr>
            </a:p>
          </p:txBody>
        </p:sp>
      </p:grpSp>
      <p:sp>
        <p:nvSpPr>
          <p:cNvPr id="46" name="Graphic 10">
            <a:extLst>
              <a:ext uri="{FF2B5EF4-FFF2-40B4-BE49-F238E27FC236}">
                <a16:creationId xmlns:a16="http://schemas.microsoft.com/office/drawing/2014/main" id="{2A79C73B-1A38-604E-B2CF-DA82EC17BE17}"/>
              </a:ext>
            </a:extLst>
          </p:cNvPr>
          <p:cNvSpPr/>
          <p:nvPr/>
        </p:nvSpPr>
        <p:spPr>
          <a:xfrm>
            <a:off x="3327956" y="4006398"/>
            <a:ext cx="269116" cy="370997"/>
          </a:xfrm>
          <a:custGeom>
            <a:avLst/>
            <a:gdLst>
              <a:gd name="connsiteX0" fmla="*/ 718566 w 718566"/>
              <a:gd name="connsiteY0" fmla="*/ 232029 h 990600"/>
              <a:gd name="connsiteX1" fmla="*/ 718566 w 718566"/>
              <a:gd name="connsiteY1" fmla="*/ 356521 h 990600"/>
              <a:gd name="connsiteX2" fmla="*/ 421481 w 718566"/>
              <a:gd name="connsiteY2" fmla="*/ 356521 h 990600"/>
              <a:gd name="connsiteX3" fmla="*/ 421481 w 718566"/>
              <a:gd name="connsiteY3" fmla="*/ 990600 h 990600"/>
              <a:gd name="connsiteX4" fmla="*/ 296990 w 718566"/>
              <a:gd name="connsiteY4" fmla="*/ 990600 h 990600"/>
              <a:gd name="connsiteX5" fmla="*/ 296990 w 718566"/>
              <a:gd name="connsiteY5" fmla="*/ 356521 h 990600"/>
              <a:gd name="connsiteX6" fmla="*/ 0 w 718566"/>
              <a:gd name="connsiteY6" fmla="*/ 356521 h 990600"/>
              <a:gd name="connsiteX7" fmla="*/ 0 w 718566"/>
              <a:gd name="connsiteY7" fmla="*/ 232029 h 990600"/>
              <a:gd name="connsiteX8" fmla="*/ 296990 w 718566"/>
              <a:gd name="connsiteY8" fmla="*/ 232029 h 990600"/>
              <a:gd name="connsiteX9" fmla="*/ 296990 w 718566"/>
              <a:gd name="connsiteY9" fmla="*/ 0 h 990600"/>
              <a:gd name="connsiteX10" fmla="*/ 421481 w 718566"/>
              <a:gd name="connsiteY10" fmla="*/ 0 h 990600"/>
              <a:gd name="connsiteX11" fmla="*/ 421481 w 718566"/>
              <a:gd name="connsiteY11" fmla="*/ 232029 h 990600"/>
              <a:gd name="connsiteX12" fmla="*/ 718566 w 718566"/>
              <a:gd name="connsiteY12" fmla="*/ 232029 h 990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718566" h="990600">
                <a:moveTo>
                  <a:pt x="718566" y="232029"/>
                </a:moveTo>
                <a:lnTo>
                  <a:pt x="718566" y="356521"/>
                </a:lnTo>
                <a:lnTo>
                  <a:pt x="421481" y="356521"/>
                </a:lnTo>
                <a:lnTo>
                  <a:pt x="421481" y="990600"/>
                </a:lnTo>
                <a:lnTo>
                  <a:pt x="296990" y="990600"/>
                </a:lnTo>
                <a:lnTo>
                  <a:pt x="296990" y="356521"/>
                </a:lnTo>
                <a:lnTo>
                  <a:pt x="0" y="356521"/>
                </a:lnTo>
                <a:lnTo>
                  <a:pt x="0" y="232029"/>
                </a:lnTo>
                <a:lnTo>
                  <a:pt x="296990" y="232029"/>
                </a:lnTo>
                <a:lnTo>
                  <a:pt x="296990" y="0"/>
                </a:lnTo>
                <a:lnTo>
                  <a:pt x="421481" y="0"/>
                </a:lnTo>
                <a:lnTo>
                  <a:pt x="421481" y="232029"/>
                </a:lnTo>
                <a:lnTo>
                  <a:pt x="718566" y="232029"/>
                </a:lnTo>
                <a:close/>
              </a:path>
            </a:pathLst>
          </a:custGeom>
          <a:solidFill>
            <a:srgbClr val="4E83BE"/>
          </a:solidFill>
          <a:ln w="9525" cap="flat">
            <a:solidFill>
              <a:schemeClr val="bg1"/>
            </a:solidFill>
            <a:prstDash val="solid"/>
            <a:miter/>
          </a:ln>
        </p:spPr>
        <p:txBody>
          <a:bodyPr rtlCol="0" anchor="ctr"/>
          <a:lstStyle/>
          <a:p>
            <a:pPr defTabSz="457200">
              <a:defRPr/>
            </a:pPr>
            <a:endParaRPr lang="en-GB">
              <a:solidFill>
                <a:srgbClr val="FFFFFF"/>
              </a:solidFill>
              <a:latin typeface="Roboto"/>
            </a:endParaRPr>
          </a:p>
        </p:txBody>
      </p:sp>
      <p:sp>
        <p:nvSpPr>
          <p:cNvPr id="47" name="Graphic 18">
            <a:extLst>
              <a:ext uri="{FF2B5EF4-FFF2-40B4-BE49-F238E27FC236}">
                <a16:creationId xmlns:a16="http://schemas.microsoft.com/office/drawing/2014/main" id="{5AAF1358-1357-159E-4EC3-91324DD18F80}"/>
              </a:ext>
            </a:extLst>
          </p:cNvPr>
          <p:cNvSpPr/>
          <p:nvPr/>
        </p:nvSpPr>
        <p:spPr>
          <a:xfrm>
            <a:off x="3613531" y="4005748"/>
            <a:ext cx="322273" cy="372294"/>
          </a:xfrm>
          <a:custGeom>
            <a:avLst/>
            <a:gdLst>
              <a:gd name="connsiteX0" fmla="*/ 937070 w 937069"/>
              <a:gd name="connsiteY0" fmla="*/ 270891 h 1082516"/>
              <a:gd name="connsiteX1" fmla="*/ 624935 w 937069"/>
              <a:gd name="connsiteY1" fmla="*/ 270891 h 1082516"/>
              <a:gd name="connsiteX2" fmla="*/ 468630 w 937069"/>
              <a:gd name="connsiteY2" fmla="*/ 0 h 1082516"/>
              <a:gd name="connsiteX3" fmla="*/ 312230 w 937069"/>
              <a:gd name="connsiteY3" fmla="*/ 270891 h 1082516"/>
              <a:gd name="connsiteX4" fmla="*/ 0 w 937069"/>
              <a:gd name="connsiteY4" fmla="*/ 270891 h 1082516"/>
              <a:gd name="connsiteX5" fmla="*/ 156115 w 937069"/>
              <a:gd name="connsiteY5" fmla="*/ 541211 h 1082516"/>
              <a:gd name="connsiteX6" fmla="*/ 0 w 937069"/>
              <a:gd name="connsiteY6" fmla="*/ 811530 h 1082516"/>
              <a:gd name="connsiteX7" fmla="*/ 312134 w 937069"/>
              <a:gd name="connsiteY7" fmla="*/ 811530 h 1082516"/>
              <a:gd name="connsiteX8" fmla="*/ 468535 w 937069"/>
              <a:gd name="connsiteY8" fmla="*/ 1082516 h 1082516"/>
              <a:gd name="connsiteX9" fmla="*/ 624935 w 937069"/>
              <a:gd name="connsiteY9" fmla="*/ 811530 h 1082516"/>
              <a:gd name="connsiteX10" fmla="*/ 937070 w 937069"/>
              <a:gd name="connsiteY10" fmla="*/ 811530 h 1082516"/>
              <a:gd name="connsiteX11" fmla="*/ 781050 w 937069"/>
              <a:gd name="connsiteY11" fmla="*/ 541211 h 1082516"/>
              <a:gd name="connsiteX12" fmla="*/ 937070 w 937069"/>
              <a:gd name="connsiteY12" fmla="*/ 270891 h 1082516"/>
              <a:gd name="connsiteX13" fmla="*/ 468535 w 937069"/>
              <a:gd name="connsiteY13" fmla="*/ 206407 h 1082516"/>
              <a:gd name="connsiteX14" fmla="*/ 505778 w 937069"/>
              <a:gd name="connsiteY14" fmla="*/ 270891 h 1082516"/>
              <a:gd name="connsiteX15" fmla="*/ 431292 w 937069"/>
              <a:gd name="connsiteY15" fmla="*/ 270891 h 1082516"/>
              <a:gd name="connsiteX16" fmla="*/ 468535 w 937069"/>
              <a:gd name="connsiteY16" fmla="*/ 206407 h 1082516"/>
              <a:gd name="connsiteX17" fmla="*/ 252603 w 937069"/>
              <a:gd name="connsiteY17" fmla="*/ 374047 h 1082516"/>
              <a:gd name="connsiteX18" fmla="*/ 215646 w 937069"/>
              <a:gd name="connsiteY18" fmla="*/ 438055 h 1082516"/>
              <a:gd name="connsiteX19" fmla="*/ 178689 w 937069"/>
              <a:gd name="connsiteY19" fmla="*/ 374047 h 1082516"/>
              <a:gd name="connsiteX20" fmla="*/ 252603 w 937069"/>
              <a:gd name="connsiteY20" fmla="*/ 374047 h 1082516"/>
              <a:gd name="connsiteX21" fmla="*/ 178784 w 937069"/>
              <a:gd name="connsiteY21" fmla="*/ 708374 h 1082516"/>
              <a:gd name="connsiteX22" fmla="*/ 215646 w 937069"/>
              <a:gd name="connsiteY22" fmla="*/ 644462 h 1082516"/>
              <a:gd name="connsiteX23" fmla="*/ 252508 w 937069"/>
              <a:gd name="connsiteY23" fmla="*/ 708374 h 1082516"/>
              <a:gd name="connsiteX24" fmla="*/ 178784 w 937069"/>
              <a:gd name="connsiteY24" fmla="*/ 708374 h 1082516"/>
              <a:gd name="connsiteX25" fmla="*/ 468630 w 937069"/>
              <a:gd name="connsiteY25" fmla="*/ 876110 h 1082516"/>
              <a:gd name="connsiteX26" fmla="*/ 431387 w 937069"/>
              <a:gd name="connsiteY26" fmla="*/ 811530 h 1082516"/>
              <a:gd name="connsiteX27" fmla="*/ 505873 w 937069"/>
              <a:gd name="connsiteY27" fmla="*/ 811530 h 1082516"/>
              <a:gd name="connsiteX28" fmla="*/ 468630 w 937069"/>
              <a:gd name="connsiteY28" fmla="*/ 876110 h 1082516"/>
              <a:gd name="connsiteX29" fmla="*/ 565404 w 937069"/>
              <a:gd name="connsiteY29" fmla="*/ 708374 h 1082516"/>
              <a:gd name="connsiteX30" fmla="*/ 371761 w 937069"/>
              <a:gd name="connsiteY30" fmla="*/ 708374 h 1082516"/>
              <a:gd name="connsiteX31" fmla="*/ 275368 w 937069"/>
              <a:gd name="connsiteY31" fmla="*/ 541306 h 1082516"/>
              <a:gd name="connsiteX32" fmla="*/ 371856 w 937069"/>
              <a:gd name="connsiteY32" fmla="*/ 374047 h 1082516"/>
              <a:gd name="connsiteX33" fmla="*/ 565499 w 937069"/>
              <a:gd name="connsiteY33" fmla="*/ 374047 h 1082516"/>
              <a:gd name="connsiteX34" fmla="*/ 661988 w 937069"/>
              <a:gd name="connsiteY34" fmla="*/ 541211 h 1082516"/>
              <a:gd name="connsiteX35" fmla="*/ 565499 w 937069"/>
              <a:gd name="connsiteY35" fmla="*/ 708374 h 1082516"/>
              <a:gd name="connsiteX36" fmla="*/ 684562 w 937069"/>
              <a:gd name="connsiteY36" fmla="*/ 708374 h 1082516"/>
              <a:gd name="connsiteX37" fmla="*/ 721519 w 937069"/>
              <a:gd name="connsiteY37" fmla="*/ 644462 h 1082516"/>
              <a:gd name="connsiteX38" fmla="*/ 758381 w 937069"/>
              <a:gd name="connsiteY38" fmla="*/ 708374 h 1082516"/>
              <a:gd name="connsiteX39" fmla="*/ 684562 w 937069"/>
              <a:gd name="connsiteY39" fmla="*/ 708374 h 1082516"/>
              <a:gd name="connsiteX40" fmla="*/ 721424 w 937069"/>
              <a:gd name="connsiteY40" fmla="*/ 438055 h 1082516"/>
              <a:gd name="connsiteX41" fmla="*/ 684562 w 937069"/>
              <a:gd name="connsiteY41" fmla="*/ 374142 h 1082516"/>
              <a:gd name="connsiteX42" fmla="*/ 758381 w 937069"/>
              <a:gd name="connsiteY42" fmla="*/ 374142 h 1082516"/>
              <a:gd name="connsiteX43" fmla="*/ 721424 w 937069"/>
              <a:gd name="connsiteY43" fmla="*/ 438055 h 10825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</a:cxnLst>
            <a:rect l="l" t="t" r="r" b="b"/>
            <a:pathLst>
              <a:path w="937069" h="1082516">
                <a:moveTo>
                  <a:pt x="937070" y="270891"/>
                </a:moveTo>
                <a:lnTo>
                  <a:pt x="624935" y="270891"/>
                </a:lnTo>
                <a:lnTo>
                  <a:pt x="468630" y="0"/>
                </a:lnTo>
                <a:lnTo>
                  <a:pt x="312230" y="270891"/>
                </a:lnTo>
                <a:lnTo>
                  <a:pt x="0" y="270891"/>
                </a:lnTo>
                <a:lnTo>
                  <a:pt x="156115" y="541211"/>
                </a:lnTo>
                <a:lnTo>
                  <a:pt x="0" y="811530"/>
                </a:lnTo>
                <a:lnTo>
                  <a:pt x="312134" y="811530"/>
                </a:lnTo>
                <a:lnTo>
                  <a:pt x="468535" y="1082516"/>
                </a:lnTo>
                <a:lnTo>
                  <a:pt x="624935" y="811530"/>
                </a:lnTo>
                <a:lnTo>
                  <a:pt x="937070" y="811530"/>
                </a:lnTo>
                <a:lnTo>
                  <a:pt x="781050" y="541211"/>
                </a:lnTo>
                <a:lnTo>
                  <a:pt x="937070" y="270891"/>
                </a:lnTo>
                <a:close/>
                <a:moveTo>
                  <a:pt x="468535" y="206407"/>
                </a:moveTo>
                <a:lnTo>
                  <a:pt x="505778" y="270891"/>
                </a:lnTo>
                <a:lnTo>
                  <a:pt x="431292" y="270891"/>
                </a:lnTo>
                <a:lnTo>
                  <a:pt x="468535" y="206407"/>
                </a:lnTo>
                <a:close/>
                <a:moveTo>
                  <a:pt x="252603" y="374047"/>
                </a:moveTo>
                <a:lnTo>
                  <a:pt x="215646" y="438055"/>
                </a:lnTo>
                <a:lnTo>
                  <a:pt x="178689" y="374047"/>
                </a:lnTo>
                <a:lnTo>
                  <a:pt x="252603" y="374047"/>
                </a:lnTo>
                <a:close/>
                <a:moveTo>
                  <a:pt x="178784" y="708374"/>
                </a:moveTo>
                <a:lnTo>
                  <a:pt x="215646" y="644462"/>
                </a:lnTo>
                <a:lnTo>
                  <a:pt x="252508" y="708374"/>
                </a:lnTo>
                <a:lnTo>
                  <a:pt x="178784" y="708374"/>
                </a:lnTo>
                <a:close/>
                <a:moveTo>
                  <a:pt x="468630" y="876110"/>
                </a:moveTo>
                <a:lnTo>
                  <a:pt x="431387" y="811530"/>
                </a:lnTo>
                <a:lnTo>
                  <a:pt x="505873" y="811530"/>
                </a:lnTo>
                <a:lnTo>
                  <a:pt x="468630" y="876110"/>
                </a:lnTo>
                <a:close/>
                <a:moveTo>
                  <a:pt x="565404" y="708374"/>
                </a:moveTo>
                <a:lnTo>
                  <a:pt x="371761" y="708374"/>
                </a:lnTo>
                <a:lnTo>
                  <a:pt x="275368" y="541306"/>
                </a:lnTo>
                <a:lnTo>
                  <a:pt x="371856" y="374047"/>
                </a:lnTo>
                <a:lnTo>
                  <a:pt x="565499" y="374047"/>
                </a:lnTo>
                <a:lnTo>
                  <a:pt x="661988" y="541211"/>
                </a:lnTo>
                <a:lnTo>
                  <a:pt x="565499" y="708374"/>
                </a:lnTo>
                <a:close/>
                <a:moveTo>
                  <a:pt x="684562" y="708374"/>
                </a:moveTo>
                <a:lnTo>
                  <a:pt x="721519" y="644462"/>
                </a:lnTo>
                <a:lnTo>
                  <a:pt x="758381" y="708374"/>
                </a:lnTo>
                <a:lnTo>
                  <a:pt x="684562" y="708374"/>
                </a:lnTo>
                <a:close/>
                <a:moveTo>
                  <a:pt x="721424" y="438055"/>
                </a:moveTo>
                <a:lnTo>
                  <a:pt x="684562" y="374142"/>
                </a:lnTo>
                <a:lnTo>
                  <a:pt x="758381" y="374142"/>
                </a:lnTo>
                <a:lnTo>
                  <a:pt x="721424" y="438055"/>
                </a:lnTo>
                <a:close/>
              </a:path>
            </a:pathLst>
          </a:custGeom>
          <a:solidFill>
            <a:srgbClr val="D17E3F"/>
          </a:solidFill>
          <a:ln w="9525" cap="flat">
            <a:solidFill>
              <a:schemeClr val="bg1"/>
            </a:solidFill>
            <a:prstDash val="solid"/>
            <a:miter/>
          </a:ln>
        </p:spPr>
        <p:txBody>
          <a:bodyPr rtlCol="0" anchor="ctr"/>
          <a:lstStyle/>
          <a:p>
            <a:pPr defTabSz="457200">
              <a:defRPr/>
            </a:pPr>
            <a:endParaRPr lang="en-GB">
              <a:solidFill>
                <a:srgbClr val="FFFFFF"/>
              </a:solidFill>
              <a:latin typeface="Roboto"/>
            </a:endParaRPr>
          </a:p>
        </p:txBody>
      </p:sp>
      <p:grpSp>
        <p:nvGrpSpPr>
          <p:cNvPr id="48" name="Group 47">
            <a:extLst>
              <a:ext uri="{FF2B5EF4-FFF2-40B4-BE49-F238E27FC236}">
                <a16:creationId xmlns:a16="http://schemas.microsoft.com/office/drawing/2014/main" id="{A912379B-32CD-FCC3-76C8-8334AE1837B8}"/>
              </a:ext>
            </a:extLst>
          </p:cNvPr>
          <p:cNvGrpSpPr/>
          <p:nvPr/>
        </p:nvGrpSpPr>
        <p:grpSpPr>
          <a:xfrm>
            <a:off x="5204854" y="4004104"/>
            <a:ext cx="351674" cy="373291"/>
            <a:chOff x="7987041" y="1919587"/>
            <a:chExt cx="822864" cy="873442"/>
          </a:xfrm>
          <a:solidFill>
            <a:srgbClr val="3E9C64"/>
          </a:solidFill>
        </p:grpSpPr>
        <p:sp>
          <p:nvSpPr>
            <p:cNvPr id="49" name="Freeform: Shape 48">
              <a:extLst>
                <a:ext uri="{FF2B5EF4-FFF2-40B4-BE49-F238E27FC236}">
                  <a16:creationId xmlns:a16="http://schemas.microsoft.com/office/drawing/2014/main" id="{3E9BC391-AA06-B7D8-B728-6E3EC4C7483A}"/>
                </a:ext>
              </a:extLst>
            </p:cNvPr>
            <p:cNvSpPr/>
            <p:nvPr/>
          </p:nvSpPr>
          <p:spPr>
            <a:xfrm>
              <a:off x="8441860" y="2142186"/>
              <a:ext cx="281558" cy="267843"/>
            </a:xfrm>
            <a:custGeom>
              <a:avLst/>
              <a:gdLst>
                <a:gd name="connsiteX0" fmla="*/ 140779 w 281558"/>
                <a:gd name="connsiteY0" fmla="*/ 45720 h 267843"/>
                <a:gd name="connsiteX1" fmla="*/ 227838 w 281558"/>
                <a:gd name="connsiteY1" fmla="*/ 0 h 267843"/>
                <a:gd name="connsiteX2" fmla="*/ 211169 w 281558"/>
                <a:gd name="connsiteY2" fmla="*/ 96869 h 267843"/>
                <a:gd name="connsiteX3" fmla="*/ 281559 w 281558"/>
                <a:gd name="connsiteY3" fmla="*/ 165545 h 267843"/>
                <a:gd name="connsiteX4" fmla="*/ 184309 w 281558"/>
                <a:gd name="connsiteY4" fmla="*/ 179642 h 267843"/>
                <a:gd name="connsiteX5" fmla="*/ 140779 w 281558"/>
                <a:gd name="connsiteY5" fmla="*/ 267843 h 267843"/>
                <a:gd name="connsiteX6" fmla="*/ 97250 w 281558"/>
                <a:gd name="connsiteY6" fmla="*/ 179642 h 267843"/>
                <a:gd name="connsiteX7" fmla="*/ 0 w 281558"/>
                <a:gd name="connsiteY7" fmla="*/ 165545 h 267843"/>
                <a:gd name="connsiteX8" fmla="*/ 70390 w 281558"/>
                <a:gd name="connsiteY8" fmla="*/ 96869 h 267843"/>
                <a:gd name="connsiteX9" fmla="*/ 53721 w 281558"/>
                <a:gd name="connsiteY9" fmla="*/ 0 h 267843"/>
                <a:gd name="connsiteX10" fmla="*/ 140779 w 281558"/>
                <a:gd name="connsiteY10" fmla="*/ 45720 h 2678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81558" h="267843">
                  <a:moveTo>
                    <a:pt x="140779" y="45720"/>
                  </a:moveTo>
                  <a:lnTo>
                    <a:pt x="227838" y="0"/>
                  </a:lnTo>
                  <a:lnTo>
                    <a:pt x="211169" y="96869"/>
                  </a:lnTo>
                  <a:lnTo>
                    <a:pt x="281559" y="165545"/>
                  </a:lnTo>
                  <a:lnTo>
                    <a:pt x="184309" y="179642"/>
                  </a:lnTo>
                  <a:lnTo>
                    <a:pt x="140779" y="267843"/>
                  </a:lnTo>
                  <a:lnTo>
                    <a:pt x="97250" y="179642"/>
                  </a:lnTo>
                  <a:lnTo>
                    <a:pt x="0" y="165545"/>
                  </a:lnTo>
                  <a:lnTo>
                    <a:pt x="70390" y="96869"/>
                  </a:lnTo>
                  <a:lnTo>
                    <a:pt x="53721" y="0"/>
                  </a:lnTo>
                  <a:lnTo>
                    <a:pt x="140779" y="45720"/>
                  </a:lnTo>
                  <a:close/>
                </a:path>
              </a:pathLst>
            </a:custGeom>
            <a:grpFill/>
            <a:ln w="9525" cap="flat">
              <a:solidFill>
                <a:schemeClr val="bg1"/>
              </a:solidFill>
              <a:prstDash val="solid"/>
              <a:miter/>
            </a:ln>
          </p:spPr>
          <p:txBody>
            <a:bodyPr rtlCol="0" anchor="ctr"/>
            <a:lstStyle/>
            <a:p>
              <a:pPr defTabSz="457200">
                <a:defRPr/>
              </a:pPr>
              <a:endParaRPr lang="en-GB">
                <a:solidFill>
                  <a:srgbClr val="FFFFFF"/>
                </a:solidFill>
                <a:latin typeface="Roboto"/>
              </a:endParaRPr>
            </a:p>
          </p:txBody>
        </p:sp>
        <p:sp>
          <p:nvSpPr>
            <p:cNvPr id="50" name="Freeform: Shape 49">
              <a:extLst>
                <a:ext uri="{FF2B5EF4-FFF2-40B4-BE49-F238E27FC236}">
                  <a16:creationId xmlns:a16="http://schemas.microsoft.com/office/drawing/2014/main" id="{DDE3C688-A07C-F7B7-0BED-AC4148E8AC59}"/>
                </a:ext>
              </a:extLst>
            </p:cNvPr>
            <p:cNvSpPr/>
            <p:nvPr/>
          </p:nvSpPr>
          <p:spPr>
            <a:xfrm>
              <a:off x="7987041" y="1919587"/>
              <a:ext cx="822864" cy="873442"/>
            </a:xfrm>
            <a:custGeom>
              <a:avLst/>
              <a:gdLst>
                <a:gd name="connsiteX0" fmla="*/ 522732 w 822864"/>
                <a:gd name="connsiteY0" fmla="*/ 779145 h 873442"/>
                <a:gd name="connsiteX1" fmla="*/ 125635 w 822864"/>
                <a:gd name="connsiteY1" fmla="*/ 382048 h 873442"/>
                <a:gd name="connsiteX2" fmla="*/ 414338 w 822864"/>
                <a:gd name="connsiteY2" fmla="*/ 0 h 873442"/>
                <a:gd name="connsiteX3" fmla="*/ 0 w 822864"/>
                <a:gd name="connsiteY3" fmla="*/ 436436 h 873442"/>
                <a:gd name="connsiteX4" fmla="*/ 437007 w 822864"/>
                <a:gd name="connsiteY4" fmla="*/ 873443 h 873442"/>
                <a:gd name="connsiteX5" fmla="*/ 822865 w 822864"/>
                <a:gd name="connsiteY5" fmla="*/ 641795 h 873442"/>
                <a:gd name="connsiteX6" fmla="*/ 522637 w 822864"/>
                <a:gd name="connsiteY6" fmla="*/ 779145 h 8734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822864" h="873442">
                  <a:moveTo>
                    <a:pt x="522732" y="779145"/>
                  </a:moveTo>
                  <a:cubicBezTo>
                    <a:pt x="303371" y="779145"/>
                    <a:pt x="125635" y="601313"/>
                    <a:pt x="125635" y="382048"/>
                  </a:cubicBezTo>
                  <a:cubicBezTo>
                    <a:pt x="125540" y="200311"/>
                    <a:pt x="247650" y="47149"/>
                    <a:pt x="414338" y="0"/>
                  </a:cubicBezTo>
                  <a:cubicBezTo>
                    <a:pt x="183547" y="11811"/>
                    <a:pt x="0" y="202692"/>
                    <a:pt x="0" y="436436"/>
                  </a:cubicBezTo>
                  <a:cubicBezTo>
                    <a:pt x="0" y="670179"/>
                    <a:pt x="195644" y="873443"/>
                    <a:pt x="437007" y="873443"/>
                  </a:cubicBezTo>
                  <a:cubicBezTo>
                    <a:pt x="604171" y="873443"/>
                    <a:pt x="749332" y="779621"/>
                    <a:pt x="822865" y="641795"/>
                  </a:cubicBezTo>
                  <a:cubicBezTo>
                    <a:pt x="750094" y="725900"/>
                    <a:pt x="642557" y="779145"/>
                    <a:pt x="522637" y="779145"/>
                  </a:cubicBezTo>
                  <a:close/>
                </a:path>
              </a:pathLst>
            </a:custGeom>
            <a:grpFill/>
            <a:ln w="9525" cap="flat">
              <a:solidFill>
                <a:schemeClr val="bg1"/>
              </a:solidFill>
              <a:prstDash val="solid"/>
              <a:miter/>
            </a:ln>
          </p:spPr>
          <p:txBody>
            <a:bodyPr rtlCol="0" anchor="ctr"/>
            <a:lstStyle/>
            <a:p>
              <a:pPr defTabSz="457200">
                <a:defRPr/>
              </a:pPr>
              <a:endParaRPr lang="en-GB">
                <a:solidFill>
                  <a:srgbClr val="FFFFFF"/>
                </a:solidFill>
                <a:latin typeface="Roboto"/>
              </a:endParaRPr>
            </a:p>
          </p:txBody>
        </p:sp>
      </p:grpSp>
      <p:sp>
        <p:nvSpPr>
          <p:cNvPr id="51" name="Graphic 10">
            <a:extLst>
              <a:ext uri="{FF2B5EF4-FFF2-40B4-BE49-F238E27FC236}">
                <a16:creationId xmlns:a16="http://schemas.microsoft.com/office/drawing/2014/main" id="{6BDE62C8-8F13-5FC8-9319-EA4FD3BCD10F}"/>
              </a:ext>
            </a:extLst>
          </p:cNvPr>
          <p:cNvSpPr/>
          <p:nvPr/>
        </p:nvSpPr>
        <p:spPr>
          <a:xfrm>
            <a:off x="4874714" y="4005251"/>
            <a:ext cx="269116" cy="370997"/>
          </a:xfrm>
          <a:custGeom>
            <a:avLst/>
            <a:gdLst>
              <a:gd name="connsiteX0" fmla="*/ 718566 w 718566"/>
              <a:gd name="connsiteY0" fmla="*/ 232029 h 990600"/>
              <a:gd name="connsiteX1" fmla="*/ 718566 w 718566"/>
              <a:gd name="connsiteY1" fmla="*/ 356521 h 990600"/>
              <a:gd name="connsiteX2" fmla="*/ 421481 w 718566"/>
              <a:gd name="connsiteY2" fmla="*/ 356521 h 990600"/>
              <a:gd name="connsiteX3" fmla="*/ 421481 w 718566"/>
              <a:gd name="connsiteY3" fmla="*/ 990600 h 990600"/>
              <a:gd name="connsiteX4" fmla="*/ 296990 w 718566"/>
              <a:gd name="connsiteY4" fmla="*/ 990600 h 990600"/>
              <a:gd name="connsiteX5" fmla="*/ 296990 w 718566"/>
              <a:gd name="connsiteY5" fmla="*/ 356521 h 990600"/>
              <a:gd name="connsiteX6" fmla="*/ 0 w 718566"/>
              <a:gd name="connsiteY6" fmla="*/ 356521 h 990600"/>
              <a:gd name="connsiteX7" fmla="*/ 0 w 718566"/>
              <a:gd name="connsiteY7" fmla="*/ 232029 h 990600"/>
              <a:gd name="connsiteX8" fmla="*/ 296990 w 718566"/>
              <a:gd name="connsiteY8" fmla="*/ 232029 h 990600"/>
              <a:gd name="connsiteX9" fmla="*/ 296990 w 718566"/>
              <a:gd name="connsiteY9" fmla="*/ 0 h 990600"/>
              <a:gd name="connsiteX10" fmla="*/ 421481 w 718566"/>
              <a:gd name="connsiteY10" fmla="*/ 0 h 990600"/>
              <a:gd name="connsiteX11" fmla="*/ 421481 w 718566"/>
              <a:gd name="connsiteY11" fmla="*/ 232029 h 990600"/>
              <a:gd name="connsiteX12" fmla="*/ 718566 w 718566"/>
              <a:gd name="connsiteY12" fmla="*/ 232029 h 990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718566" h="990600">
                <a:moveTo>
                  <a:pt x="718566" y="232029"/>
                </a:moveTo>
                <a:lnTo>
                  <a:pt x="718566" y="356521"/>
                </a:lnTo>
                <a:lnTo>
                  <a:pt x="421481" y="356521"/>
                </a:lnTo>
                <a:lnTo>
                  <a:pt x="421481" y="990600"/>
                </a:lnTo>
                <a:lnTo>
                  <a:pt x="296990" y="990600"/>
                </a:lnTo>
                <a:lnTo>
                  <a:pt x="296990" y="356521"/>
                </a:lnTo>
                <a:lnTo>
                  <a:pt x="0" y="356521"/>
                </a:lnTo>
                <a:lnTo>
                  <a:pt x="0" y="232029"/>
                </a:lnTo>
                <a:lnTo>
                  <a:pt x="296990" y="232029"/>
                </a:lnTo>
                <a:lnTo>
                  <a:pt x="296990" y="0"/>
                </a:lnTo>
                <a:lnTo>
                  <a:pt x="421481" y="0"/>
                </a:lnTo>
                <a:lnTo>
                  <a:pt x="421481" y="232029"/>
                </a:lnTo>
                <a:lnTo>
                  <a:pt x="718566" y="232029"/>
                </a:lnTo>
                <a:close/>
              </a:path>
            </a:pathLst>
          </a:custGeom>
          <a:solidFill>
            <a:srgbClr val="4E83BE"/>
          </a:solidFill>
          <a:ln w="9525" cap="flat">
            <a:solidFill>
              <a:schemeClr val="bg1"/>
            </a:solidFill>
            <a:prstDash val="solid"/>
            <a:miter/>
          </a:ln>
        </p:spPr>
        <p:txBody>
          <a:bodyPr rtlCol="0" anchor="ctr"/>
          <a:lstStyle/>
          <a:p>
            <a:pPr defTabSz="457200">
              <a:defRPr/>
            </a:pPr>
            <a:endParaRPr lang="en-GB">
              <a:solidFill>
                <a:srgbClr val="FFFFFF"/>
              </a:solidFill>
              <a:latin typeface="Roboto"/>
            </a:endParaRPr>
          </a:p>
        </p:txBody>
      </p:sp>
      <p:grpSp>
        <p:nvGrpSpPr>
          <p:cNvPr id="52" name="Group 51">
            <a:extLst>
              <a:ext uri="{FF2B5EF4-FFF2-40B4-BE49-F238E27FC236}">
                <a16:creationId xmlns:a16="http://schemas.microsoft.com/office/drawing/2014/main" id="{5DF92EA6-16D5-F224-9D11-08EE6602973F}"/>
              </a:ext>
            </a:extLst>
          </p:cNvPr>
          <p:cNvGrpSpPr/>
          <p:nvPr/>
        </p:nvGrpSpPr>
        <p:grpSpPr>
          <a:xfrm>
            <a:off x="5616349" y="3966093"/>
            <a:ext cx="114940" cy="449311"/>
            <a:chOff x="11105366" y="1225403"/>
            <a:chExt cx="439471" cy="1717932"/>
          </a:xfrm>
          <a:solidFill>
            <a:srgbClr val="8262A6"/>
          </a:solidFill>
        </p:grpSpPr>
        <p:sp>
          <p:nvSpPr>
            <p:cNvPr id="53" name="Freeform: Shape 52">
              <a:extLst>
                <a:ext uri="{FF2B5EF4-FFF2-40B4-BE49-F238E27FC236}">
                  <a16:creationId xmlns:a16="http://schemas.microsoft.com/office/drawing/2014/main" id="{9C0D91DC-499A-7BA9-067C-F31676CA4020}"/>
                </a:ext>
              </a:extLst>
            </p:cNvPr>
            <p:cNvSpPr/>
            <p:nvPr/>
          </p:nvSpPr>
          <p:spPr>
            <a:xfrm>
              <a:off x="11217778" y="1653211"/>
              <a:ext cx="227634" cy="227634"/>
            </a:xfrm>
            <a:custGeom>
              <a:avLst/>
              <a:gdLst>
                <a:gd name="connsiteX0" fmla="*/ 227635 w 227634"/>
                <a:gd name="connsiteY0" fmla="*/ 113817 h 227634"/>
                <a:gd name="connsiteX1" fmla="*/ 113817 w 227634"/>
                <a:gd name="connsiteY1" fmla="*/ 227635 h 227634"/>
                <a:gd name="connsiteX2" fmla="*/ 0 w 227634"/>
                <a:gd name="connsiteY2" fmla="*/ 113817 h 227634"/>
                <a:gd name="connsiteX3" fmla="*/ 113817 w 227634"/>
                <a:gd name="connsiteY3" fmla="*/ 0 h 227634"/>
                <a:gd name="connsiteX4" fmla="*/ 227635 w 227634"/>
                <a:gd name="connsiteY4" fmla="*/ 113817 h 2276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27634" h="227634">
                  <a:moveTo>
                    <a:pt x="227635" y="113817"/>
                  </a:moveTo>
                  <a:cubicBezTo>
                    <a:pt x="227635" y="176677"/>
                    <a:pt x="176677" y="227635"/>
                    <a:pt x="113817" y="227635"/>
                  </a:cubicBezTo>
                  <a:cubicBezTo>
                    <a:pt x="50958" y="227635"/>
                    <a:pt x="0" y="176677"/>
                    <a:pt x="0" y="113817"/>
                  </a:cubicBezTo>
                  <a:cubicBezTo>
                    <a:pt x="0" y="50958"/>
                    <a:pt x="50958" y="0"/>
                    <a:pt x="113817" y="0"/>
                  </a:cubicBezTo>
                  <a:cubicBezTo>
                    <a:pt x="176677" y="0"/>
                    <a:pt x="227635" y="50958"/>
                    <a:pt x="227635" y="113817"/>
                  </a:cubicBezTo>
                  <a:close/>
                </a:path>
              </a:pathLst>
            </a:custGeom>
            <a:grpFill/>
            <a:ln w="9525" cap="flat">
              <a:solidFill>
                <a:schemeClr val="bg1"/>
              </a:solidFill>
              <a:prstDash val="solid"/>
              <a:round/>
            </a:ln>
          </p:spPr>
          <p:txBody>
            <a:bodyPr rtlCol="0" anchor="ctr"/>
            <a:lstStyle/>
            <a:p>
              <a:pPr defTabSz="457200">
                <a:defRPr/>
              </a:pPr>
              <a:endParaRPr lang="en-GB">
                <a:solidFill>
                  <a:srgbClr val="FFFFFF"/>
                </a:solidFill>
                <a:latin typeface="Roboto"/>
              </a:endParaRPr>
            </a:p>
          </p:txBody>
        </p:sp>
        <p:sp>
          <p:nvSpPr>
            <p:cNvPr id="54" name="Freeform: Shape 53">
              <a:extLst>
                <a:ext uri="{FF2B5EF4-FFF2-40B4-BE49-F238E27FC236}">
                  <a16:creationId xmlns:a16="http://schemas.microsoft.com/office/drawing/2014/main" id="{01370114-E49C-ECB8-4F8B-82281366308A}"/>
                </a:ext>
              </a:extLst>
            </p:cNvPr>
            <p:cNvSpPr/>
            <p:nvPr/>
          </p:nvSpPr>
          <p:spPr>
            <a:xfrm>
              <a:off x="11105366" y="1225403"/>
              <a:ext cx="439471" cy="1717932"/>
            </a:xfrm>
            <a:custGeom>
              <a:avLst/>
              <a:gdLst>
                <a:gd name="connsiteX0" fmla="*/ 0 w 439471"/>
                <a:gd name="connsiteY0" fmla="*/ 1717932 h 1717932"/>
                <a:gd name="connsiteX1" fmla="*/ 0 w 439471"/>
                <a:gd name="connsiteY1" fmla="*/ 0 h 1717932"/>
                <a:gd name="connsiteX2" fmla="*/ 439471 w 439471"/>
                <a:gd name="connsiteY2" fmla="*/ 239711 h 1717932"/>
                <a:gd name="connsiteX3" fmla="*/ 439471 w 439471"/>
                <a:gd name="connsiteY3" fmla="*/ 1717932 h 1717932"/>
                <a:gd name="connsiteX4" fmla="*/ 0 w 439471"/>
                <a:gd name="connsiteY4" fmla="*/ 1717932 h 17179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39471" h="1717932">
                  <a:moveTo>
                    <a:pt x="0" y="1717932"/>
                  </a:moveTo>
                  <a:lnTo>
                    <a:pt x="0" y="0"/>
                  </a:lnTo>
                  <a:cubicBezTo>
                    <a:pt x="6038" y="890109"/>
                    <a:pt x="351378" y="1115014"/>
                    <a:pt x="439471" y="239711"/>
                  </a:cubicBezTo>
                  <a:lnTo>
                    <a:pt x="439471" y="1717932"/>
                  </a:lnTo>
                  <a:cubicBezTo>
                    <a:pt x="372885" y="958846"/>
                    <a:pt x="93221" y="913517"/>
                    <a:pt x="0" y="1717932"/>
                  </a:cubicBezTo>
                  <a:close/>
                </a:path>
              </a:pathLst>
            </a:custGeom>
            <a:grpFill/>
            <a:ln w="9525" cap="flat">
              <a:solidFill>
                <a:schemeClr val="bg1"/>
              </a:solidFill>
              <a:prstDash val="solid"/>
              <a:round/>
            </a:ln>
          </p:spPr>
          <p:txBody>
            <a:bodyPr rtlCol="0" anchor="ctr"/>
            <a:lstStyle/>
            <a:p>
              <a:pPr defTabSz="457200">
                <a:defRPr/>
              </a:pPr>
              <a:endParaRPr lang="en-GB">
                <a:solidFill>
                  <a:srgbClr val="FFFFFF"/>
                </a:solidFill>
                <a:latin typeface="Roboto"/>
              </a:endParaRPr>
            </a:p>
          </p:txBody>
        </p:sp>
      </p:grpSp>
      <p:grpSp>
        <p:nvGrpSpPr>
          <p:cNvPr id="55" name="Group 54">
            <a:extLst>
              <a:ext uri="{FF2B5EF4-FFF2-40B4-BE49-F238E27FC236}">
                <a16:creationId xmlns:a16="http://schemas.microsoft.com/office/drawing/2014/main" id="{D905AEEA-E2B4-BF9A-56B6-AF48265A7BBE}"/>
              </a:ext>
            </a:extLst>
          </p:cNvPr>
          <p:cNvGrpSpPr/>
          <p:nvPr/>
        </p:nvGrpSpPr>
        <p:grpSpPr>
          <a:xfrm>
            <a:off x="6499099" y="4004104"/>
            <a:ext cx="351674" cy="373291"/>
            <a:chOff x="7987041" y="1919587"/>
            <a:chExt cx="822864" cy="873442"/>
          </a:xfrm>
          <a:solidFill>
            <a:srgbClr val="3E9C64"/>
          </a:solidFill>
        </p:grpSpPr>
        <p:sp>
          <p:nvSpPr>
            <p:cNvPr id="56" name="Freeform: Shape 55">
              <a:extLst>
                <a:ext uri="{FF2B5EF4-FFF2-40B4-BE49-F238E27FC236}">
                  <a16:creationId xmlns:a16="http://schemas.microsoft.com/office/drawing/2014/main" id="{0DCD6F1F-7D85-D0CA-1603-928390FBC863}"/>
                </a:ext>
              </a:extLst>
            </p:cNvPr>
            <p:cNvSpPr/>
            <p:nvPr/>
          </p:nvSpPr>
          <p:spPr>
            <a:xfrm>
              <a:off x="8441860" y="2142186"/>
              <a:ext cx="281558" cy="267843"/>
            </a:xfrm>
            <a:custGeom>
              <a:avLst/>
              <a:gdLst>
                <a:gd name="connsiteX0" fmla="*/ 140779 w 281558"/>
                <a:gd name="connsiteY0" fmla="*/ 45720 h 267843"/>
                <a:gd name="connsiteX1" fmla="*/ 227838 w 281558"/>
                <a:gd name="connsiteY1" fmla="*/ 0 h 267843"/>
                <a:gd name="connsiteX2" fmla="*/ 211169 w 281558"/>
                <a:gd name="connsiteY2" fmla="*/ 96869 h 267843"/>
                <a:gd name="connsiteX3" fmla="*/ 281559 w 281558"/>
                <a:gd name="connsiteY3" fmla="*/ 165545 h 267843"/>
                <a:gd name="connsiteX4" fmla="*/ 184309 w 281558"/>
                <a:gd name="connsiteY4" fmla="*/ 179642 h 267843"/>
                <a:gd name="connsiteX5" fmla="*/ 140779 w 281558"/>
                <a:gd name="connsiteY5" fmla="*/ 267843 h 267843"/>
                <a:gd name="connsiteX6" fmla="*/ 97250 w 281558"/>
                <a:gd name="connsiteY6" fmla="*/ 179642 h 267843"/>
                <a:gd name="connsiteX7" fmla="*/ 0 w 281558"/>
                <a:gd name="connsiteY7" fmla="*/ 165545 h 267843"/>
                <a:gd name="connsiteX8" fmla="*/ 70390 w 281558"/>
                <a:gd name="connsiteY8" fmla="*/ 96869 h 267843"/>
                <a:gd name="connsiteX9" fmla="*/ 53721 w 281558"/>
                <a:gd name="connsiteY9" fmla="*/ 0 h 267843"/>
                <a:gd name="connsiteX10" fmla="*/ 140779 w 281558"/>
                <a:gd name="connsiteY10" fmla="*/ 45720 h 2678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81558" h="267843">
                  <a:moveTo>
                    <a:pt x="140779" y="45720"/>
                  </a:moveTo>
                  <a:lnTo>
                    <a:pt x="227838" y="0"/>
                  </a:lnTo>
                  <a:lnTo>
                    <a:pt x="211169" y="96869"/>
                  </a:lnTo>
                  <a:lnTo>
                    <a:pt x="281559" y="165545"/>
                  </a:lnTo>
                  <a:lnTo>
                    <a:pt x="184309" y="179642"/>
                  </a:lnTo>
                  <a:lnTo>
                    <a:pt x="140779" y="267843"/>
                  </a:lnTo>
                  <a:lnTo>
                    <a:pt x="97250" y="179642"/>
                  </a:lnTo>
                  <a:lnTo>
                    <a:pt x="0" y="165545"/>
                  </a:lnTo>
                  <a:lnTo>
                    <a:pt x="70390" y="96869"/>
                  </a:lnTo>
                  <a:lnTo>
                    <a:pt x="53721" y="0"/>
                  </a:lnTo>
                  <a:lnTo>
                    <a:pt x="140779" y="45720"/>
                  </a:lnTo>
                  <a:close/>
                </a:path>
              </a:pathLst>
            </a:custGeom>
            <a:grpFill/>
            <a:ln w="9525" cap="flat">
              <a:solidFill>
                <a:schemeClr val="bg1"/>
              </a:solidFill>
              <a:prstDash val="solid"/>
              <a:miter/>
            </a:ln>
          </p:spPr>
          <p:txBody>
            <a:bodyPr rtlCol="0" anchor="ctr"/>
            <a:lstStyle/>
            <a:p>
              <a:pPr defTabSz="457200">
                <a:defRPr/>
              </a:pPr>
              <a:endParaRPr lang="en-GB">
                <a:solidFill>
                  <a:srgbClr val="FFFFFF"/>
                </a:solidFill>
                <a:latin typeface="Roboto"/>
              </a:endParaRPr>
            </a:p>
          </p:txBody>
        </p:sp>
        <p:sp>
          <p:nvSpPr>
            <p:cNvPr id="57" name="Freeform: Shape 56">
              <a:extLst>
                <a:ext uri="{FF2B5EF4-FFF2-40B4-BE49-F238E27FC236}">
                  <a16:creationId xmlns:a16="http://schemas.microsoft.com/office/drawing/2014/main" id="{6E4DD186-E84C-6870-E5DA-D5CCE8E239BD}"/>
                </a:ext>
              </a:extLst>
            </p:cNvPr>
            <p:cNvSpPr/>
            <p:nvPr/>
          </p:nvSpPr>
          <p:spPr>
            <a:xfrm>
              <a:off x="7987041" y="1919587"/>
              <a:ext cx="822864" cy="873442"/>
            </a:xfrm>
            <a:custGeom>
              <a:avLst/>
              <a:gdLst>
                <a:gd name="connsiteX0" fmla="*/ 522732 w 822864"/>
                <a:gd name="connsiteY0" fmla="*/ 779145 h 873442"/>
                <a:gd name="connsiteX1" fmla="*/ 125635 w 822864"/>
                <a:gd name="connsiteY1" fmla="*/ 382048 h 873442"/>
                <a:gd name="connsiteX2" fmla="*/ 414338 w 822864"/>
                <a:gd name="connsiteY2" fmla="*/ 0 h 873442"/>
                <a:gd name="connsiteX3" fmla="*/ 0 w 822864"/>
                <a:gd name="connsiteY3" fmla="*/ 436436 h 873442"/>
                <a:gd name="connsiteX4" fmla="*/ 437007 w 822864"/>
                <a:gd name="connsiteY4" fmla="*/ 873443 h 873442"/>
                <a:gd name="connsiteX5" fmla="*/ 822865 w 822864"/>
                <a:gd name="connsiteY5" fmla="*/ 641795 h 873442"/>
                <a:gd name="connsiteX6" fmla="*/ 522637 w 822864"/>
                <a:gd name="connsiteY6" fmla="*/ 779145 h 8734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822864" h="873442">
                  <a:moveTo>
                    <a:pt x="522732" y="779145"/>
                  </a:moveTo>
                  <a:cubicBezTo>
                    <a:pt x="303371" y="779145"/>
                    <a:pt x="125635" y="601313"/>
                    <a:pt x="125635" y="382048"/>
                  </a:cubicBezTo>
                  <a:cubicBezTo>
                    <a:pt x="125540" y="200311"/>
                    <a:pt x="247650" y="47149"/>
                    <a:pt x="414338" y="0"/>
                  </a:cubicBezTo>
                  <a:cubicBezTo>
                    <a:pt x="183547" y="11811"/>
                    <a:pt x="0" y="202692"/>
                    <a:pt x="0" y="436436"/>
                  </a:cubicBezTo>
                  <a:cubicBezTo>
                    <a:pt x="0" y="670179"/>
                    <a:pt x="195644" y="873443"/>
                    <a:pt x="437007" y="873443"/>
                  </a:cubicBezTo>
                  <a:cubicBezTo>
                    <a:pt x="604171" y="873443"/>
                    <a:pt x="749332" y="779621"/>
                    <a:pt x="822865" y="641795"/>
                  </a:cubicBezTo>
                  <a:cubicBezTo>
                    <a:pt x="750094" y="725900"/>
                    <a:pt x="642557" y="779145"/>
                    <a:pt x="522637" y="779145"/>
                  </a:cubicBezTo>
                  <a:close/>
                </a:path>
              </a:pathLst>
            </a:custGeom>
            <a:grpFill/>
            <a:ln w="9525" cap="flat">
              <a:solidFill>
                <a:schemeClr val="bg1"/>
              </a:solidFill>
              <a:prstDash val="solid"/>
              <a:miter/>
            </a:ln>
          </p:spPr>
          <p:txBody>
            <a:bodyPr rtlCol="0" anchor="ctr"/>
            <a:lstStyle/>
            <a:p>
              <a:pPr defTabSz="457200">
                <a:defRPr/>
              </a:pPr>
              <a:endParaRPr lang="en-GB">
                <a:solidFill>
                  <a:srgbClr val="FFFFFF"/>
                </a:solidFill>
                <a:latin typeface="Roboto"/>
              </a:endParaRPr>
            </a:p>
          </p:txBody>
        </p:sp>
      </p:grpSp>
      <p:sp>
        <p:nvSpPr>
          <p:cNvPr id="58" name="Graphic 10">
            <a:extLst>
              <a:ext uri="{FF2B5EF4-FFF2-40B4-BE49-F238E27FC236}">
                <a16:creationId xmlns:a16="http://schemas.microsoft.com/office/drawing/2014/main" id="{84CD9844-762A-A581-68EE-F53820B1F24F}"/>
              </a:ext>
            </a:extLst>
          </p:cNvPr>
          <p:cNvSpPr/>
          <p:nvPr/>
        </p:nvSpPr>
        <p:spPr>
          <a:xfrm>
            <a:off x="6859256" y="4005251"/>
            <a:ext cx="269116" cy="370997"/>
          </a:xfrm>
          <a:custGeom>
            <a:avLst/>
            <a:gdLst>
              <a:gd name="connsiteX0" fmla="*/ 718566 w 718566"/>
              <a:gd name="connsiteY0" fmla="*/ 232029 h 990600"/>
              <a:gd name="connsiteX1" fmla="*/ 718566 w 718566"/>
              <a:gd name="connsiteY1" fmla="*/ 356521 h 990600"/>
              <a:gd name="connsiteX2" fmla="*/ 421481 w 718566"/>
              <a:gd name="connsiteY2" fmla="*/ 356521 h 990600"/>
              <a:gd name="connsiteX3" fmla="*/ 421481 w 718566"/>
              <a:gd name="connsiteY3" fmla="*/ 990600 h 990600"/>
              <a:gd name="connsiteX4" fmla="*/ 296990 w 718566"/>
              <a:gd name="connsiteY4" fmla="*/ 990600 h 990600"/>
              <a:gd name="connsiteX5" fmla="*/ 296990 w 718566"/>
              <a:gd name="connsiteY5" fmla="*/ 356521 h 990600"/>
              <a:gd name="connsiteX6" fmla="*/ 0 w 718566"/>
              <a:gd name="connsiteY6" fmla="*/ 356521 h 990600"/>
              <a:gd name="connsiteX7" fmla="*/ 0 w 718566"/>
              <a:gd name="connsiteY7" fmla="*/ 232029 h 990600"/>
              <a:gd name="connsiteX8" fmla="*/ 296990 w 718566"/>
              <a:gd name="connsiteY8" fmla="*/ 232029 h 990600"/>
              <a:gd name="connsiteX9" fmla="*/ 296990 w 718566"/>
              <a:gd name="connsiteY9" fmla="*/ 0 h 990600"/>
              <a:gd name="connsiteX10" fmla="*/ 421481 w 718566"/>
              <a:gd name="connsiteY10" fmla="*/ 0 h 990600"/>
              <a:gd name="connsiteX11" fmla="*/ 421481 w 718566"/>
              <a:gd name="connsiteY11" fmla="*/ 232029 h 990600"/>
              <a:gd name="connsiteX12" fmla="*/ 718566 w 718566"/>
              <a:gd name="connsiteY12" fmla="*/ 232029 h 990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718566" h="990600">
                <a:moveTo>
                  <a:pt x="718566" y="232029"/>
                </a:moveTo>
                <a:lnTo>
                  <a:pt x="718566" y="356521"/>
                </a:lnTo>
                <a:lnTo>
                  <a:pt x="421481" y="356521"/>
                </a:lnTo>
                <a:lnTo>
                  <a:pt x="421481" y="990600"/>
                </a:lnTo>
                <a:lnTo>
                  <a:pt x="296990" y="990600"/>
                </a:lnTo>
                <a:lnTo>
                  <a:pt x="296990" y="356521"/>
                </a:lnTo>
                <a:lnTo>
                  <a:pt x="0" y="356521"/>
                </a:lnTo>
                <a:lnTo>
                  <a:pt x="0" y="232029"/>
                </a:lnTo>
                <a:lnTo>
                  <a:pt x="296990" y="232029"/>
                </a:lnTo>
                <a:lnTo>
                  <a:pt x="296990" y="0"/>
                </a:lnTo>
                <a:lnTo>
                  <a:pt x="421481" y="0"/>
                </a:lnTo>
                <a:lnTo>
                  <a:pt x="421481" y="232029"/>
                </a:lnTo>
                <a:lnTo>
                  <a:pt x="718566" y="232029"/>
                </a:lnTo>
                <a:close/>
              </a:path>
            </a:pathLst>
          </a:custGeom>
          <a:solidFill>
            <a:srgbClr val="4E83BE"/>
          </a:solidFill>
          <a:ln w="9525" cap="flat">
            <a:solidFill>
              <a:schemeClr val="bg1"/>
            </a:solidFill>
            <a:prstDash val="solid"/>
            <a:miter/>
          </a:ln>
        </p:spPr>
        <p:txBody>
          <a:bodyPr rtlCol="0" anchor="ctr"/>
          <a:lstStyle/>
          <a:p>
            <a:pPr defTabSz="457200">
              <a:defRPr/>
            </a:pPr>
            <a:endParaRPr lang="en-GB">
              <a:solidFill>
                <a:srgbClr val="FFFFFF"/>
              </a:solidFill>
              <a:latin typeface="Roboto"/>
            </a:endParaRPr>
          </a:p>
        </p:txBody>
      </p:sp>
      <p:grpSp>
        <p:nvGrpSpPr>
          <p:cNvPr id="59" name="Group 58">
            <a:extLst>
              <a:ext uri="{FF2B5EF4-FFF2-40B4-BE49-F238E27FC236}">
                <a16:creationId xmlns:a16="http://schemas.microsoft.com/office/drawing/2014/main" id="{409E8948-8850-43A0-8C76-E756A1CB6BA5}"/>
              </a:ext>
            </a:extLst>
          </p:cNvPr>
          <p:cNvGrpSpPr/>
          <p:nvPr/>
        </p:nvGrpSpPr>
        <p:grpSpPr>
          <a:xfrm>
            <a:off x="8099215" y="4007988"/>
            <a:ext cx="351674" cy="373291"/>
            <a:chOff x="7987041" y="1919587"/>
            <a:chExt cx="822864" cy="873442"/>
          </a:xfrm>
          <a:solidFill>
            <a:srgbClr val="3E9C64"/>
          </a:solidFill>
        </p:grpSpPr>
        <p:sp>
          <p:nvSpPr>
            <p:cNvPr id="60" name="Freeform: Shape 59">
              <a:extLst>
                <a:ext uri="{FF2B5EF4-FFF2-40B4-BE49-F238E27FC236}">
                  <a16:creationId xmlns:a16="http://schemas.microsoft.com/office/drawing/2014/main" id="{F79740FA-EDF1-1F86-BD59-4CE58F67523B}"/>
                </a:ext>
              </a:extLst>
            </p:cNvPr>
            <p:cNvSpPr/>
            <p:nvPr/>
          </p:nvSpPr>
          <p:spPr>
            <a:xfrm>
              <a:off x="8441860" y="2142186"/>
              <a:ext cx="281558" cy="267843"/>
            </a:xfrm>
            <a:custGeom>
              <a:avLst/>
              <a:gdLst>
                <a:gd name="connsiteX0" fmla="*/ 140779 w 281558"/>
                <a:gd name="connsiteY0" fmla="*/ 45720 h 267843"/>
                <a:gd name="connsiteX1" fmla="*/ 227838 w 281558"/>
                <a:gd name="connsiteY1" fmla="*/ 0 h 267843"/>
                <a:gd name="connsiteX2" fmla="*/ 211169 w 281558"/>
                <a:gd name="connsiteY2" fmla="*/ 96869 h 267843"/>
                <a:gd name="connsiteX3" fmla="*/ 281559 w 281558"/>
                <a:gd name="connsiteY3" fmla="*/ 165545 h 267843"/>
                <a:gd name="connsiteX4" fmla="*/ 184309 w 281558"/>
                <a:gd name="connsiteY4" fmla="*/ 179642 h 267843"/>
                <a:gd name="connsiteX5" fmla="*/ 140779 w 281558"/>
                <a:gd name="connsiteY5" fmla="*/ 267843 h 267843"/>
                <a:gd name="connsiteX6" fmla="*/ 97250 w 281558"/>
                <a:gd name="connsiteY6" fmla="*/ 179642 h 267843"/>
                <a:gd name="connsiteX7" fmla="*/ 0 w 281558"/>
                <a:gd name="connsiteY7" fmla="*/ 165545 h 267843"/>
                <a:gd name="connsiteX8" fmla="*/ 70390 w 281558"/>
                <a:gd name="connsiteY8" fmla="*/ 96869 h 267843"/>
                <a:gd name="connsiteX9" fmla="*/ 53721 w 281558"/>
                <a:gd name="connsiteY9" fmla="*/ 0 h 267843"/>
                <a:gd name="connsiteX10" fmla="*/ 140779 w 281558"/>
                <a:gd name="connsiteY10" fmla="*/ 45720 h 2678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81558" h="267843">
                  <a:moveTo>
                    <a:pt x="140779" y="45720"/>
                  </a:moveTo>
                  <a:lnTo>
                    <a:pt x="227838" y="0"/>
                  </a:lnTo>
                  <a:lnTo>
                    <a:pt x="211169" y="96869"/>
                  </a:lnTo>
                  <a:lnTo>
                    <a:pt x="281559" y="165545"/>
                  </a:lnTo>
                  <a:lnTo>
                    <a:pt x="184309" y="179642"/>
                  </a:lnTo>
                  <a:lnTo>
                    <a:pt x="140779" y="267843"/>
                  </a:lnTo>
                  <a:lnTo>
                    <a:pt x="97250" y="179642"/>
                  </a:lnTo>
                  <a:lnTo>
                    <a:pt x="0" y="165545"/>
                  </a:lnTo>
                  <a:lnTo>
                    <a:pt x="70390" y="96869"/>
                  </a:lnTo>
                  <a:lnTo>
                    <a:pt x="53721" y="0"/>
                  </a:lnTo>
                  <a:lnTo>
                    <a:pt x="140779" y="45720"/>
                  </a:lnTo>
                  <a:close/>
                </a:path>
              </a:pathLst>
            </a:custGeom>
            <a:grpFill/>
            <a:ln w="9525" cap="flat">
              <a:solidFill>
                <a:schemeClr val="bg1"/>
              </a:solidFill>
              <a:prstDash val="solid"/>
              <a:miter/>
            </a:ln>
          </p:spPr>
          <p:txBody>
            <a:bodyPr rtlCol="0" anchor="ctr"/>
            <a:lstStyle/>
            <a:p>
              <a:pPr defTabSz="457200">
                <a:defRPr/>
              </a:pPr>
              <a:endParaRPr lang="en-GB">
                <a:solidFill>
                  <a:srgbClr val="FFFFFF"/>
                </a:solidFill>
                <a:latin typeface="Roboto"/>
              </a:endParaRPr>
            </a:p>
          </p:txBody>
        </p:sp>
        <p:sp>
          <p:nvSpPr>
            <p:cNvPr id="61" name="Freeform: Shape 60">
              <a:extLst>
                <a:ext uri="{FF2B5EF4-FFF2-40B4-BE49-F238E27FC236}">
                  <a16:creationId xmlns:a16="http://schemas.microsoft.com/office/drawing/2014/main" id="{D2DEC0F4-40C0-70B5-DBEB-8D915937B6E0}"/>
                </a:ext>
              </a:extLst>
            </p:cNvPr>
            <p:cNvSpPr/>
            <p:nvPr/>
          </p:nvSpPr>
          <p:spPr>
            <a:xfrm>
              <a:off x="7987041" y="1919587"/>
              <a:ext cx="822864" cy="873442"/>
            </a:xfrm>
            <a:custGeom>
              <a:avLst/>
              <a:gdLst>
                <a:gd name="connsiteX0" fmla="*/ 522732 w 822864"/>
                <a:gd name="connsiteY0" fmla="*/ 779145 h 873442"/>
                <a:gd name="connsiteX1" fmla="*/ 125635 w 822864"/>
                <a:gd name="connsiteY1" fmla="*/ 382048 h 873442"/>
                <a:gd name="connsiteX2" fmla="*/ 414338 w 822864"/>
                <a:gd name="connsiteY2" fmla="*/ 0 h 873442"/>
                <a:gd name="connsiteX3" fmla="*/ 0 w 822864"/>
                <a:gd name="connsiteY3" fmla="*/ 436436 h 873442"/>
                <a:gd name="connsiteX4" fmla="*/ 437007 w 822864"/>
                <a:gd name="connsiteY4" fmla="*/ 873443 h 873442"/>
                <a:gd name="connsiteX5" fmla="*/ 822865 w 822864"/>
                <a:gd name="connsiteY5" fmla="*/ 641795 h 873442"/>
                <a:gd name="connsiteX6" fmla="*/ 522637 w 822864"/>
                <a:gd name="connsiteY6" fmla="*/ 779145 h 8734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822864" h="873442">
                  <a:moveTo>
                    <a:pt x="522732" y="779145"/>
                  </a:moveTo>
                  <a:cubicBezTo>
                    <a:pt x="303371" y="779145"/>
                    <a:pt x="125635" y="601313"/>
                    <a:pt x="125635" y="382048"/>
                  </a:cubicBezTo>
                  <a:cubicBezTo>
                    <a:pt x="125540" y="200311"/>
                    <a:pt x="247650" y="47149"/>
                    <a:pt x="414338" y="0"/>
                  </a:cubicBezTo>
                  <a:cubicBezTo>
                    <a:pt x="183547" y="11811"/>
                    <a:pt x="0" y="202692"/>
                    <a:pt x="0" y="436436"/>
                  </a:cubicBezTo>
                  <a:cubicBezTo>
                    <a:pt x="0" y="670179"/>
                    <a:pt x="195644" y="873443"/>
                    <a:pt x="437007" y="873443"/>
                  </a:cubicBezTo>
                  <a:cubicBezTo>
                    <a:pt x="604171" y="873443"/>
                    <a:pt x="749332" y="779621"/>
                    <a:pt x="822865" y="641795"/>
                  </a:cubicBezTo>
                  <a:cubicBezTo>
                    <a:pt x="750094" y="725900"/>
                    <a:pt x="642557" y="779145"/>
                    <a:pt x="522637" y="779145"/>
                  </a:cubicBezTo>
                  <a:close/>
                </a:path>
              </a:pathLst>
            </a:custGeom>
            <a:grpFill/>
            <a:ln w="9525" cap="flat">
              <a:solidFill>
                <a:schemeClr val="bg1"/>
              </a:solidFill>
              <a:prstDash val="solid"/>
              <a:miter/>
            </a:ln>
          </p:spPr>
          <p:txBody>
            <a:bodyPr rtlCol="0" anchor="ctr"/>
            <a:lstStyle/>
            <a:p>
              <a:pPr defTabSz="457200">
                <a:defRPr/>
              </a:pPr>
              <a:endParaRPr lang="en-GB">
                <a:solidFill>
                  <a:srgbClr val="FFFFFF"/>
                </a:solidFill>
                <a:latin typeface="Roboto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667170262"/>
      </p:ext>
    </p:extLst>
  </p:cSld>
  <p:clrMapOvr>
    <a:masterClrMapping/>
  </p:clrMapOvr>
</p:sld>
</file>

<file path=ppt/theme/theme1.xml><?xml version="1.0" encoding="utf-8"?>
<a:theme xmlns:a="http://schemas.openxmlformats.org/drawingml/2006/main" name="1_Teacher Resources">
  <a:themeElements>
    <a:clrScheme name="UL Humanities (Teacher Facing)">
      <a:dk1>
        <a:srgbClr val="FFFFFF"/>
      </a:dk1>
      <a:lt1>
        <a:srgbClr val="000000"/>
      </a:lt1>
      <a:dk2>
        <a:srgbClr val="E6E6E6"/>
      </a:dk2>
      <a:lt2>
        <a:srgbClr val="565656"/>
      </a:lt2>
      <a:accent1>
        <a:srgbClr val="8262A6"/>
      </a:accent1>
      <a:accent2>
        <a:srgbClr val="D17E3F"/>
      </a:accent2>
      <a:accent3>
        <a:srgbClr val="3E9C64"/>
      </a:accent3>
      <a:accent4>
        <a:srgbClr val="4E83BE"/>
      </a:accent4>
      <a:accent5>
        <a:srgbClr val="C35993"/>
      </a:accent5>
      <a:accent6>
        <a:srgbClr val="88A442"/>
      </a:accent6>
      <a:hlink>
        <a:srgbClr val="D55D5D"/>
      </a:hlink>
      <a:folHlink>
        <a:srgbClr val="40A6BA"/>
      </a:folHlink>
    </a:clrScheme>
    <a:fontScheme name="Custom 2">
      <a:majorFont>
        <a:latin typeface="United Curriculum"/>
        <a:ea typeface=""/>
        <a:cs typeface=""/>
      </a:majorFont>
      <a:minorFont>
        <a:latin typeface="Roboto"/>
        <a:ea typeface="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341</Words>
  <Application>Microsoft Office PowerPoint</Application>
  <PresentationFormat>Widescreen</PresentationFormat>
  <Paragraphs>95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Roboto</vt:lpstr>
      <vt:lpstr>Times New Roman</vt:lpstr>
      <vt:lpstr>United Curriculum</vt:lpstr>
      <vt:lpstr>1_Teacher Resources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Lou Mahon</dc:creator>
  <cp:lastModifiedBy>Lou Mahon</cp:lastModifiedBy>
  <cp:revision>2</cp:revision>
  <dcterms:created xsi:type="dcterms:W3CDTF">2024-06-10T11:17:26Z</dcterms:created>
  <dcterms:modified xsi:type="dcterms:W3CDTF">2024-06-10T11:19:23Z</dcterms:modified>
</cp:coreProperties>
</file>